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87" r:id="rId2"/>
    <p:sldId id="352" r:id="rId3"/>
    <p:sldId id="341" r:id="rId4"/>
    <p:sldId id="348" r:id="rId5"/>
    <p:sldId id="349" r:id="rId6"/>
    <p:sldId id="350" r:id="rId7"/>
    <p:sldId id="353" r:id="rId8"/>
    <p:sldId id="351" r:id="rId9"/>
  </p:sldIdLst>
  <p:sldSz cx="20320000" cy="1143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18A"/>
    <a:srgbClr val="A700F7"/>
    <a:srgbClr val="CADFFF"/>
    <a:srgbClr val="7381D6"/>
    <a:srgbClr val="2B77BC"/>
    <a:srgbClr val="4349D8"/>
    <a:srgbClr val="00F29E"/>
    <a:srgbClr val="487BDF"/>
    <a:srgbClr val="CCDAFF"/>
    <a:srgbClr val="C9D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4C94C3-877C-934D-937D-9FB47FA16FD8}" v="19" dt="2020-11-17T09:34:07.62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6"/>
    <p:restoredTop sz="94694"/>
  </p:normalViewPr>
  <p:slideViewPr>
    <p:cSldViewPr snapToGrid="0" snapToObjects="1">
      <p:cViewPr varScale="1">
        <p:scale>
          <a:sx n="72" d="100"/>
          <a:sy n="72" d="100"/>
        </p:scale>
        <p:origin x="72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준성" userId="77bb4c38-9989-40cc-a2cf-eb2283ed79a1" providerId="ADAL" clId="{424C94C3-877C-934D-937D-9FB47FA16FD8}"/>
    <pc:docChg chg="undo custSel modSld sldOrd">
      <pc:chgData name="박준성" userId="77bb4c38-9989-40cc-a2cf-eb2283ed79a1" providerId="ADAL" clId="{424C94C3-877C-934D-937D-9FB47FA16FD8}" dt="2020-11-17T09:35:30.766" v="734" actId="113"/>
      <pc:docMkLst>
        <pc:docMk/>
      </pc:docMkLst>
      <pc:sldChg chg="modSp mod">
        <pc:chgData name="박준성" userId="77bb4c38-9989-40cc-a2cf-eb2283ed79a1" providerId="ADAL" clId="{424C94C3-877C-934D-937D-9FB47FA16FD8}" dt="2020-11-17T09:34:51.841" v="543" actId="1076"/>
        <pc:sldMkLst>
          <pc:docMk/>
          <pc:sldMk cId="3867968702" sldId="351"/>
        </pc:sldMkLst>
        <pc:spChg chg="mod">
          <ac:chgData name="박준성" userId="77bb4c38-9989-40cc-a2cf-eb2283ed79a1" providerId="ADAL" clId="{424C94C3-877C-934D-937D-9FB47FA16FD8}" dt="2020-11-17T09:34:45.739" v="536" actId="1076"/>
          <ac:spMkLst>
            <pc:docMk/>
            <pc:sldMk cId="3867968702" sldId="351"/>
            <ac:spMk id="8" creationId="{E3DE880D-462B-134F-A878-FA414D097A22}"/>
          </ac:spMkLst>
        </pc:spChg>
        <pc:spChg chg="mod">
          <ac:chgData name="박준성" userId="77bb4c38-9989-40cc-a2cf-eb2283ed79a1" providerId="ADAL" clId="{424C94C3-877C-934D-937D-9FB47FA16FD8}" dt="2020-11-17T09:34:51.841" v="543" actId="1076"/>
          <ac:spMkLst>
            <pc:docMk/>
            <pc:sldMk cId="3867968702" sldId="351"/>
            <ac:spMk id="9" creationId="{0849B7CA-5509-8B4F-A35A-78D0127F74F5}"/>
          </ac:spMkLst>
        </pc:spChg>
      </pc:sldChg>
      <pc:sldChg chg="modSp mod ord">
        <pc:chgData name="박준성" userId="77bb4c38-9989-40cc-a2cf-eb2283ed79a1" providerId="ADAL" clId="{424C94C3-877C-934D-937D-9FB47FA16FD8}" dt="2020-11-17T08:41:57.515" v="11" actId="20578"/>
        <pc:sldMkLst>
          <pc:docMk/>
          <pc:sldMk cId="4076131521" sldId="352"/>
        </pc:sldMkLst>
        <pc:spChg chg="mod">
          <ac:chgData name="박준성" userId="77bb4c38-9989-40cc-a2cf-eb2283ed79a1" providerId="ADAL" clId="{424C94C3-877C-934D-937D-9FB47FA16FD8}" dt="2020-11-17T08:41:40.067" v="8" actId="20577"/>
          <ac:spMkLst>
            <pc:docMk/>
            <pc:sldMk cId="4076131521" sldId="352"/>
            <ac:spMk id="4" creationId="{016E061C-13D7-584F-A7E1-44AC8EB0775A}"/>
          </ac:spMkLst>
        </pc:spChg>
      </pc:sldChg>
      <pc:sldChg chg="addSp delSp modSp mod ord">
        <pc:chgData name="박준성" userId="77bb4c38-9989-40cc-a2cf-eb2283ed79a1" providerId="ADAL" clId="{424C94C3-877C-934D-937D-9FB47FA16FD8}" dt="2020-11-17T09:35:30.766" v="734" actId="113"/>
        <pc:sldMkLst>
          <pc:docMk/>
          <pc:sldMk cId="334017745" sldId="353"/>
        </pc:sldMkLst>
        <pc:spChg chg="mod">
          <ac:chgData name="박준성" userId="77bb4c38-9989-40cc-a2cf-eb2283ed79a1" providerId="ADAL" clId="{424C94C3-877C-934D-937D-9FB47FA16FD8}" dt="2020-11-17T08:42:41.813" v="61" actId="20577"/>
          <ac:spMkLst>
            <pc:docMk/>
            <pc:sldMk cId="334017745" sldId="353"/>
            <ac:spMk id="4" creationId="{016E061C-13D7-584F-A7E1-44AC8EB0775A}"/>
          </ac:spMkLst>
        </pc:spChg>
        <pc:spChg chg="add del mod">
          <ac:chgData name="박준성" userId="77bb4c38-9989-40cc-a2cf-eb2283ed79a1" providerId="ADAL" clId="{424C94C3-877C-934D-937D-9FB47FA16FD8}" dt="2020-11-17T09:05:46.954" v="85"/>
          <ac:spMkLst>
            <pc:docMk/>
            <pc:sldMk cId="334017745" sldId="353"/>
            <ac:spMk id="5" creationId="{C06A9A8F-4934-9A49-9894-38026E8C31F4}"/>
          </ac:spMkLst>
        </pc:spChg>
        <pc:spChg chg="add mod">
          <ac:chgData name="박준성" userId="77bb4c38-9989-40cc-a2cf-eb2283ed79a1" providerId="ADAL" clId="{424C94C3-877C-934D-937D-9FB47FA16FD8}" dt="2020-11-17T09:22:05.298" v="350" actId="207"/>
          <ac:spMkLst>
            <pc:docMk/>
            <pc:sldMk cId="334017745" sldId="353"/>
            <ac:spMk id="6" creationId="{95252954-A4E2-104E-BD7F-38B59BE6E429}"/>
          </ac:spMkLst>
        </pc:spChg>
        <pc:spChg chg="add mod">
          <ac:chgData name="박준성" userId="77bb4c38-9989-40cc-a2cf-eb2283ed79a1" providerId="ADAL" clId="{424C94C3-877C-934D-937D-9FB47FA16FD8}" dt="2020-11-17T09:34:28.141" v="523" actId="1076"/>
          <ac:spMkLst>
            <pc:docMk/>
            <pc:sldMk cId="334017745" sldId="353"/>
            <ac:spMk id="8" creationId="{C7E2C3D8-67B3-004A-83A4-E268FAEF5450}"/>
          </ac:spMkLst>
        </pc:spChg>
        <pc:spChg chg="add mod">
          <ac:chgData name="박준성" userId="77bb4c38-9989-40cc-a2cf-eb2283ed79a1" providerId="ADAL" clId="{424C94C3-877C-934D-937D-9FB47FA16FD8}" dt="2020-11-17T09:22:35.486" v="359" actId="208"/>
          <ac:spMkLst>
            <pc:docMk/>
            <pc:sldMk cId="334017745" sldId="353"/>
            <ac:spMk id="9" creationId="{1CA6AD4A-71CE-A84F-8187-0FFA541E63B3}"/>
          </ac:spMkLst>
        </pc:spChg>
        <pc:spChg chg="mod">
          <ac:chgData name="박준성" userId="77bb4c38-9989-40cc-a2cf-eb2283ed79a1" providerId="ADAL" clId="{424C94C3-877C-934D-937D-9FB47FA16FD8}" dt="2020-11-17T09:35:30.766" v="734" actId="113"/>
          <ac:spMkLst>
            <pc:docMk/>
            <pc:sldMk cId="334017745" sldId="353"/>
            <ac:spMk id="10" creationId="{2ED0DEE2-9287-3141-BC84-260D35C7CA7D}"/>
          </ac:spMkLst>
        </pc:spChg>
        <pc:spChg chg="add mod">
          <ac:chgData name="박준성" userId="77bb4c38-9989-40cc-a2cf-eb2283ed79a1" providerId="ADAL" clId="{424C94C3-877C-934D-937D-9FB47FA16FD8}" dt="2020-11-17T09:22:07.267" v="351" actId="207"/>
          <ac:spMkLst>
            <pc:docMk/>
            <pc:sldMk cId="334017745" sldId="353"/>
            <ac:spMk id="11" creationId="{0ABACDC1-3D52-C54B-8BDA-79609B90AFB0}"/>
          </ac:spMkLst>
        </pc:spChg>
        <pc:spChg chg="add mod">
          <ac:chgData name="박준성" userId="77bb4c38-9989-40cc-a2cf-eb2283ed79a1" providerId="ADAL" clId="{424C94C3-877C-934D-937D-9FB47FA16FD8}" dt="2020-11-17T09:22:03.379" v="349" actId="207"/>
          <ac:spMkLst>
            <pc:docMk/>
            <pc:sldMk cId="334017745" sldId="353"/>
            <ac:spMk id="12" creationId="{04F0BFA1-1517-164A-9B72-E025359BB648}"/>
          </ac:spMkLst>
        </pc:spChg>
        <pc:spChg chg="add mod">
          <ac:chgData name="박준성" userId="77bb4c38-9989-40cc-a2cf-eb2283ed79a1" providerId="ADAL" clId="{424C94C3-877C-934D-937D-9FB47FA16FD8}" dt="2020-11-17T09:27:53.923" v="395" actId="1076"/>
          <ac:spMkLst>
            <pc:docMk/>
            <pc:sldMk cId="334017745" sldId="353"/>
            <ac:spMk id="13" creationId="{80479013-CDAF-1F4C-BCBE-A35EE93409E6}"/>
          </ac:spMkLst>
        </pc:spChg>
        <pc:spChg chg="add mod">
          <ac:chgData name="박준성" userId="77bb4c38-9989-40cc-a2cf-eb2283ed79a1" providerId="ADAL" clId="{424C94C3-877C-934D-937D-9FB47FA16FD8}" dt="2020-11-17T09:27:59.119" v="396" actId="1076"/>
          <ac:spMkLst>
            <pc:docMk/>
            <pc:sldMk cId="334017745" sldId="353"/>
            <ac:spMk id="14" creationId="{45FD4D83-2480-DA47-95C2-42CEC578F7DE}"/>
          </ac:spMkLst>
        </pc:spChg>
        <pc:spChg chg="add mod">
          <ac:chgData name="박준성" userId="77bb4c38-9989-40cc-a2cf-eb2283ed79a1" providerId="ADAL" clId="{424C94C3-877C-934D-937D-9FB47FA16FD8}" dt="2020-11-17T09:09:17.485" v="325" actId="1076"/>
          <ac:spMkLst>
            <pc:docMk/>
            <pc:sldMk cId="334017745" sldId="353"/>
            <ac:spMk id="15" creationId="{2477D565-B254-674D-A13C-597B6C6B52D4}"/>
          </ac:spMkLst>
        </pc:spChg>
        <pc:spChg chg="add mod">
          <ac:chgData name="박준성" userId="77bb4c38-9989-40cc-a2cf-eb2283ed79a1" providerId="ADAL" clId="{424C94C3-877C-934D-937D-9FB47FA16FD8}" dt="2020-11-17T09:22:38.901" v="360" actId="208"/>
          <ac:spMkLst>
            <pc:docMk/>
            <pc:sldMk cId="334017745" sldId="353"/>
            <ac:spMk id="16" creationId="{FF029B94-D66C-C141-ABAC-9FFC9CA81919}"/>
          </ac:spMkLst>
        </pc:spChg>
        <pc:spChg chg="add mod">
          <ac:chgData name="박준성" userId="77bb4c38-9989-40cc-a2cf-eb2283ed79a1" providerId="ADAL" clId="{424C94C3-877C-934D-937D-9FB47FA16FD8}" dt="2020-11-17T09:23:03.704" v="387" actId="14100"/>
          <ac:spMkLst>
            <pc:docMk/>
            <pc:sldMk cId="334017745" sldId="353"/>
            <ac:spMk id="17" creationId="{4202B45E-419D-E947-91B4-AB28F7B8E6BE}"/>
          </ac:spMkLst>
        </pc:spChg>
        <pc:spChg chg="add mod">
          <ac:chgData name="박준성" userId="77bb4c38-9989-40cc-a2cf-eb2283ed79a1" providerId="ADAL" clId="{424C94C3-877C-934D-937D-9FB47FA16FD8}" dt="2020-11-17T09:23:14.613" v="394" actId="207"/>
          <ac:spMkLst>
            <pc:docMk/>
            <pc:sldMk cId="334017745" sldId="353"/>
            <ac:spMk id="18" creationId="{5A244965-A03A-5A48-B5B4-6E92422E9A0B}"/>
          </ac:spMkLst>
        </pc:spChg>
        <pc:spChg chg="add mod">
          <ac:chgData name="박준성" userId="77bb4c38-9989-40cc-a2cf-eb2283ed79a1" providerId="ADAL" clId="{424C94C3-877C-934D-937D-9FB47FA16FD8}" dt="2020-11-17T09:34:19.677" v="522" actId="20577"/>
          <ac:spMkLst>
            <pc:docMk/>
            <pc:sldMk cId="334017745" sldId="353"/>
            <ac:spMk id="21" creationId="{4C35A0E8-9C6B-1A47-8343-9B2F8C66A182}"/>
          </ac:spMkLst>
        </pc:spChg>
        <pc:picChg chg="del mod">
          <ac:chgData name="박준성" userId="77bb4c38-9989-40cc-a2cf-eb2283ed79a1" providerId="ADAL" clId="{424C94C3-877C-934D-937D-9FB47FA16FD8}" dt="2020-11-17T09:28:04.286" v="400" actId="478"/>
          <ac:picMkLst>
            <pc:docMk/>
            <pc:sldMk cId="334017745" sldId="353"/>
            <ac:picMk id="7" creationId="{3A26D84A-7CE2-3C43-BE13-72E93651F313}"/>
          </ac:picMkLst>
        </pc:picChg>
        <pc:picChg chg="add mod modCrop">
          <ac:chgData name="박준성" userId="77bb4c38-9989-40cc-a2cf-eb2283ed79a1" providerId="ADAL" clId="{424C94C3-877C-934D-937D-9FB47FA16FD8}" dt="2020-11-17T09:33:44.686" v="413" actId="1076"/>
          <ac:picMkLst>
            <pc:docMk/>
            <pc:sldMk cId="334017745" sldId="353"/>
            <ac:picMk id="19" creationId="{BA79433E-ADCA-1D46-9B65-F62831A07E71}"/>
          </ac:picMkLst>
        </pc:picChg>
        <pc:picChg chg="add mod">
          <ac:chgData name="박준성" userId="77bb4c38-9989-40cc-a2cf-eb2283ed79a1" providerId="ADAL" clId="{424C94C3-877C-934D-937D-9FB47FA16FD8}" dt="2020-11-17T09:34:28.141" v="523" actId="1076"/>
          <ac:picMkLst>
            <pc:docMk/>
            <pc:sldMk cId="334017745" sldId="353"/>
            <ac:picMk id="20" creationId="{12AF6E08-2B11-0741-91A5-8E81AFBFE45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"/>
          <p:cNvSpPr>
            <a:spLocks noGrp="1"/>
          </p:cNvSpPr>
          <p:nvPr>
            <p:ph type="body" sz="quarter" idx="13"/>
          </p:nvPr>
        </p:nvSpPr>
        <p:spPr>
          <a:xfrm>
            <a:off x="964406" y="5017959"/>
            <a:ext cx="3418408" cy="864000"/>
          </a:xfrm>
          <a:prstGeom prst="rect">
            <a:avLst/>
          </a:prstGeom>
          <a:solidFill>
            <a:srgbClr val="FFFFFF"/>
          </a:solidFill>
        </p:spPr>
        <p:txBody>
          <a:bodyPr wrap="none" anchor="ctr">
            <a:noAutofit/>
          </a:bodyPr>
          <a:lstStyle>
            <a:lvl1pPr>
              <a:lnSpc>
                <a:spcPct val="100000"/>
              </a:lnSpc>
              <a:defRPr>
                <a:noFill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6" name="Course TI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885224" y="3295989"/>
            <a:ext cx="11065037" cy="1470487"/>
          </a:xfrm>
          <a:prstGeom prst="rect">
            <a:avLst/>
          </a:prstGeom>
        </p:spPr>
        <p:txBody>
          <a:bodyPr wrap="square" lIns="42333" tIns="42333" rIns="42333" bIns="42333">
            <a:spAutoFit/>
          </a:bodyPr>
          <a:lstStyle>
            <a:lvl1pPr algn="l" defTabSz="486833">
              <a:lnSpc>
                <a:spcPct val="100000"/>
              </a:lnSpc>
              <a:defRPr sz="9000" spc="-180">
                <a:solidFill>
                  <a:schemeClr val="tx1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lvl1pPr>
          </a:lstStyle>
          <a:p>
            <a:r>
              <a:rPr dirty="0"/>
              <a:t>Course T</a:t>
            </a:r>
            <a:r>
              <a:rPr lang="en-US" dirty="0"/>
              <a:t>i</a:t>
            </a:r>
            <a:r>
              <a:rPr dirty="0"/>
              <a:t>tle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26D2AAE2-6C39-1443-ADA2-CF7DD47A5B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5724" y="5109746"/>
            <a:ext cx="1070255" cy="70897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4000" b="1" i="0">
                <a:solidFill>
                  <a:srgbClr val="23418A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defRPr>
            </a:lvl1pPr>
          </a:lstStyle>
          <a:p>
            <a:pPr lvl="0"/>
            <a:r>
              <a:rPr kumimoji="1" lang="en-US" altLang="ko-Kore-KR" dirty="0"/>
              <a:t>N</a:t>
            </a:r>
            <a:r>
              <a:rPr kumimoji="1" lang="ko-KR" altLang="en-US" dirty="0"/>
              <a:t>장</a:t>
            </a:r>
            <a:endParaRPr kumimoji="1" lang="ko-Kore-KR" altLang="en-US" dirty="0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9787BAAF-26C6-8144-A5E0-F144E93230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96467" y="5109746"/>
            <a:ext cx="2076095" cy="70897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4000" b="0" i="0">
                <a:solidFill>
                  <a:srgbClr val="23418A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1pPr>
          </a:lstStyle>
          <a:p>
            <a:pPr lvl="0"/>
            <a:r>
              <a:rPr kumimoji="1" lang="en-US" altLang="ko-Kore-KR" dirty="0"/>
              <a:t>Subtitle</a:t>
            </a:r>
            <a:endParaRPr kumimoji="1" lang="ko-Kore-KR" altLang="en-US" dirty="0"/>
          </a:p>
        </p:txBody>
      </p:sp>
      <p:sp>
        <p:nvSpPr>
          <p:cNvPr id="25" name="텍스트 개체 틀 9">
            <a:extLst>
              <a:ext uri="{FF2B5EF4-FFF2-40B4-BE49-F238E27FC236}">
                <a16:creationId xmlns:a16="http://schemas.microsoft.com/office/drawing/2014/main" id="{A9834FB6-4984-5149-A9C7-E1871260F7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8685" y="6454395"/>
            <a:ext cx="2749649" cy="54715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 b="0" i="0"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1pPr>
          </a:lstStyle>
          <a:p>
            <a:pPr lvl="0"/>
            <a:r>
              <a:rPr kumimoji="1" lang="en-US" altLang="ko-KR" dirty="0"/>
              <a:t>Lecturer Name</a:t>
            </a:r>
            <a:endParaRPr kumimoji="1" lang="ko-Kore-KR" altLang="en-US" dirty="0"/>
          </a:p>
        </p:txBody>
      </p:sp>
      <p:sp>
        <p:nvSpPr>
          <p:cNvPr id="26" name="그림 개체 틀 12">
            <a:extLst>
              <a:ext uri="{FF2B5EF4-FFF2-40B4-BE49-F238E27FC236}">
                <a16:creationId xmlns:a16="http://schemas.microsoft.com/office/drawing/2014/main" id="{67DA7CD4-D420-9841-A6C5-2FA3BEC341F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7700" y="1395413"/>
            <a:ext cx="1714500" cy="1714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>
                <a:solidFill>
                  <a:schemeClr val="tx1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1pPr>
          </a:lstStyle>
          <a:p>
            <a:r>
              <a:rPr kumimoji="1" lang="en-US" altLang="ko-Kore-KR" dirty="0"/>
              <a:t>Course Logo</a:t>
            </a:r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6B3C58-4421-8041-8BA2-87E32C207C6F}"/>
              </a:ext>
            </a:extLst>
          </p:cNvPr>
          <p:cNvGrpSpPr/>
          <p:nvPr userDrawn="1"/>
        </p:nvGrpSpPr>
        <p:grpSpPr>
          <a:xfrm>
            <a:off x="14596286" y="10349607"/>
            <a:ext cx="4797214" cy="391376"/>
            <a:chOff x="15109634" y="10349607"/>
            <a:chExt cx="4797214" cy="39137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68319F0-B90B-084E-A18D-24D376A594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5831579" y="10350058"/>
              <a:ext cx="755160" cy="39047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2ED69F2-6D38-4C48-B117-9302786CC6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0912" y="10349607"/>
              <a:ext cx="875936" cy="39137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D0F2D4-A2CB-344E-83BA-3589C0FDE8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9634" y="10350058"/>
              <a:ext cx="402305" cy="39047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87FACDB-16C9-5549-8FC1-8EEAFA353B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6379" y="10413126"/>
              <a:ext cx="876300" cy="26433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0F55EFC-C1D8-034D-913E-1C9083B7AC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8102319" y="10350058"/>
              <a:ext cx="608953" cy="390474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rriculum 01">
    <p:bg>
      <p:bgPr>
        <a:solidFill>
          <a:srgbClr val="CA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선"/>
          <p:cNvSpPr>
            <a:spLocks noGrp="1"/>
          </p:cNvSpPr>
          <p:nvPr>
            <p:ph type="body" sz="quarter" idx="13" hasCustomPrompt="1"/>
          </p:nvPr>
        </p:nvSpPr>
        <p:spPr>
          <a:xfrm flipV="1">
            <a:off x="7847500" y="1821083"/>
            <a:ext cx="0" cy="8328755"/>
          </a:xfrm>
          <a:prstGeom prst="line">
            <a:avLst/>
          </a:prstGeom>
          <a:ln w="50800">
            <a:solidFill>
              <a:srgbClr val="2B77BC"/>
            </a:solidFill>
          </a:ln>
        </p:spPr>
        <p:txBody>
          <a:bodyPr anchor="ctr">
            <a:noAutofit/>
          </a:bodyPr>
          <a:lstStyle/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r>
              <a:rPr lang="ko-KR" altLang="en-US" dirty="0"/>
              <a:t>   </a:t>
            </a:r>
            <a:endParaRPr dirty="0"/>
          </a:p>
        </p:txBody>
      </p:sp>
      <p:sp>
        <p:nvSpPr>
          <p:cNvPr id="59" name="직사각형"/>
          <p:cNvSpPr/>
          <p:nvPr/>
        </p:nvSpPr>
        <p:spPr>
          <a:xfrm>
            <a:off x="0" y="0"/>
            <a:ext cx="6731000" cy="1143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5" name="원"/>
          <p:cNvSpPr>
            <a:spLocks noGrp="1"/>
          </p:cNvSpPr>
          <p:nvPr>
            <p:ph type="body" sz="quarter" idx="18"/>
          </p:nvPr>
        </p:nvSpPr>
        <p:spPr>
          <a:xfrm>
            <a:off x="7660905" y="1636722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2B77BC"/>
            </a:solidFill>
          </a:ln>
        </p:spPr>
        <p:txBody>
          <a:bodyPr anchor="ctr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66" name="원"/>
          <p:cNvSpPr>
            <a:spLocks noGrp="1"/>
          </p:cNvSpPr>
          <p:nvPr>
            <p:ph type="body" sz="quarter" idx="19"/>
          </p:nvPr>
        </p:nvSpPr>
        <p:spPr>
          <a:xfrm>
            <a:off x="7660905" y="4471977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2B77BC"/>
            </a:solidFill>
          </a:ln>
        </p:spPr>
        <p:txBody>
          <a:bodyPr anchor="ctr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67" name="원"/>
          <p:cNvSpPr>
            <a:spLocks noGrp="1"/>
          </p:cNvSpPr>
          <p:nvPr>
            <p:ph type="body" sz="quarter" idx="20"/>
          </p:nvPr>
        </p:nvSpPr>
        <p:spPr>
          <a:xfrm>
            <a:off x="7660905" y="7294532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2B77BC"/>
            </a:solidFill>
          </a:ln>
        </p:spPr>
        <p:txBody>
          <a:bodyPr anchor="ctr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62BA5FEE-7F56-9549-8EFE-13A1D67B8C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5824" y="1127124"/>
            <a:ext cx="4737736" cy="107009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400" b="1" i="0">
                <a:solidFill>
                  <a:srgbClr val="23418A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defRPr>
            </a:lvl1pPr>
          </a:lstStyle>
          <a:p>
            <a:pPr lvl="0"/>
            <a:r>
              <a:rPr kumimoji="1" lang="en-US" altLang="ko-Kore-KR" dirty="0"/>
              <a:t>Curriculum</a:t>
            </a:r>
            <a:endParaRPr kumimoji="1" lang="ko-Kore-KR" altLang="en-US"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3DE582B4-BFC5-A54C-8097-386902BD1E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6614" y="1447800"/>
            <a:ext cx="3965088" cy="749300"/>
          </a:xfrm>
          <a:prstGeom prst="rect">
            <a:avLst/>
          </a:prstGeom>
        </p:spPr>
        <p:txBody>
          <a:bodyPr/>
          <a:lstStyle>
            <a:lvl1pPr algn="l">
              <a:defRPr sz="4000" b="1" i="0">
                <a:solidFill>
                  <a:srgbClr val="23418A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defRPr>
            </a:lvl1pPr>
          </a:lstStyle>
          <a:p>
            <a:pPr lvl="0"/>
            <a:r>
              <a:rPr kumimoji="1" lang="en-US" altLang="ko-KR" dirty="0"/>
              <a:t>Curriculum</a:t>
            </a:r>
            <a:r>
              <a:rPr kumimoji="1" lang="ko-KR" altLang="en-US" dirty="0"/>
              <a:t> </a:t>
            </a:r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6585C6D8-9AED-E743-90EA-5F3A47D02C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56614" y="4267200"/>
            <a:ext cx="3965088" cy="749300"/>
          </a:xfrm>
          <a:prstGeom prst="rect">
            <a:avLst/>
          </a:prstGeom>
        </p:spPr>
        <p:txBody>
          <a:bodyPr/>
          <a:lstStyle>
            <a:lvl1pPr algn="l">
              <a:defRPr sz="4000" b="1" i="0">
                <a:solidFill>
                  <a:srgbClr val="23418A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defRPr>
            </a:lvl1pPr>
          </a:lstStyle>
          <a:p>
            <a:pPr lvl="0"/>
            <a:r>
              <a:rPr kumimoji="1" lang="en-US" altLang="ko-KR" dirty="0"/>
              <a:t>Curriculum</a:t>
            </a:r>
            <a:r>
              <a:rPr kumimoji="1" lang="ko-KR" altLang="en-US" dirty="0"/>
              <a:t> </a:t>
            </a:r>
            <a:r>
              <a:rPr kumimoji="1" lang="en-US" altLang="ko-KR" dirty="0"/>
              <a:t>02</a:t>
            </a:r>
            <a:endParaRPr kumimoji="1" lang="ko-Kore-KR" altLang="en-US" dirty="0"/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E837CB2A-FD66-FB4C-B80F-56114E4B75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56614" y="7112000"/>
            <a:ext cx="3965088" cy="749300"/>
          </a:xfrm>
          <a:prstGeom prst="rect">
            <a:avLst/>
          </a:prstGeom>
        </p:spPr>
        <p:txBody>
          <a:bodyPr/>
          <a:lstStyle>
            <a:lvl1pPr algn="l">
              <a:defRPr sz="4000" b="1" i="0">
                <a:solidFill>
                  <a:srgbClr val="23418A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defRPr>
            </a:lvl1pPr>
          </a:lstStyle>
          <a:p>
            <a:pPr lvl="0"/>
            <a:r>
              <a:rPr kumimoji="1" lang="en-US" altLang="ko-KR" dirty="0"/>
              <a:t>Curriculum</a:t>
            </a:r>
            <a:r>
              <a:rPr kumimoji="1" lang="ko-KR" altLang="en-US" dirty="0"/>
              <a:t> </a:t>
            </a:r>
            <a:r>
              <a:rPr kumimoji="1" lang="en-US" altLang="ko-KR" dirty="0"/>
              <a:t>03</a:t>
            </a:r>
            <a:endParaRPr kumimoji="1" lang="ko-Kore-KR" altLang="en-US" dirty="0"/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D3386D98-6E19-804C-B5A1-50CD3725B7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82013" y="2254250"/>
            <a:ext cx="9894887" cy="1197487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en" altLang="ko-Kore-KR" dirty="0"/>
              <a:t>Lorem ipsum dolor sit </a:t>
            </a:r>
            <a:r>
              <a:rPr lang="en" altLang="ko-Kore-KR" dirty="0" err="1"/>
              <a:t>amet</a:t>
            </a:r>
            <a:r>
              <a:rPr lang="en" altLang="ko-Kore-KR" dirty="0"/>
              <a:t>, </a:t>
            </a:r>
            <a:r>
              <a:rPr lang="en" altLang="ko-Kore-KR" dirty="0" err="1"/>
              <a:t>consectetur</a:t>
            </a:r>
            <a:r>
              <a:rPr lang="en" altLang="ko-Kore-KR" dirty="0"/>
              <a:t> </a:t>
            </a:r>
            <a:r>
              <a:rPr lang="en" altLang="ko-Kore-KR" dirty="0" err="1"/>
              <a:t>adipiscing</a:t>
            </a:r>
            <a:r>
              <a:rPr lang="en" altLang="ko-Kore-KR" dirty="0"/>
              <a:t> </a:t>
            </a:r>
            <a:r>
              <a:rPr lang="en" altLang="ko-Kore-KR" dirty="0" err="1"/>
              <a:t>elit</a:t>
            </a:r>
            <a:r>
              <a:rPr lang="en" altLang="ko-Kore-KR" dirty="0"/>
              <a:t>, sed do </a:t>
            </a:r>
            <a:r>
              <a:rPr lang="en" altLang="ko-Kore-KR" dirty="0" err="1"/>
              <a:t>eiusmod</a:t>
            </a:r>
            <a:r>
              <a:rPr lang="en" altLang="ko-Kore-KR" dirty="0"/>
              <a:t> </a:t>
            </a:r>
            <a:r>
              <a:rPr lang="en" altLang="ko-Kore-KR" dirty="0" err="1"/>
              <a:t>tempor</a:t>
            </a:r>
            <a:r>
              <a:rPr lang="en" altLang="ko-Kore-KR" dirty="0"/>
              <a:t> </a:t>
            </a:r>
            <a:r>
              <a:rPr lang="en" altLang="ko-Kore-KR" dirty="0" err="1"/>
              <a:t>incididunt</a:t>
            </a:r>
            <a:r>
              <a:rPr lang="en" altLang="ko-Kore-KR" dirty="0"/>
              <a:t> </a:t>
            </a:r>
            <a:r>
              <a:rPr lang="en" altLang="ko-Kore-KR" dirty="0" err="1"/>
              <a:t>ut</a:t>
            </a:r>
            <a:r>
              <a:rPr lang="en" altLang="ko-Kore-KR" dirty="0"/>
              <a:t> </a:t>
            </a:r>
            <a:r>
              <a:rPr lang="en" altLang="ko-Kore-KR" dirty="0" err="1"/>
              <a:t>labore</a:t>
            </a:r>
            <a:r>
              <a:rPr lang="en" altLang="ko-Kore-KR" dirty="0"/>
              <a:t> et </a:t>
            </a:r>
            <a:endParaRPr kumimoji="1" lang="ko-Kore-KR" altLang="en-US" dirty="0"/>
          </a:p>
        </p:txBody>
      </p:sp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1276F826-096F-404F-A2F8-A56C1739D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2013" y="5073650"/>
            <a:ext cx="9894887" cy="1197487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en" altLang="ko-Kore-KR" dirty="0"/>
              <a:t>Lorem ipsum dolor sit </a:t>
            </a:r>
            <a:r>
              <a:rPr lang="en" altLang="ko-Kore-KR" dirty="0" err="1"/>
              <a:t>amet</a:t>
            </a:r>
            <a:r>
              <a:rPr lang="en" altLang="ko-Kore-KR" dirty="0"/>
              <a:t>, </a:t>
            </a:r>
            <a:r>
              <a:rPr lang="en" altLang="ko-Kore-KR" dirty="0" err="1"/>
              <a:t>consectetur</a:t>
            </a:r>
            <a:r>
              <a:rPr lang="en" altLang="ko-Kore-KR" dirty="0"/>
              <a:t> </a:t>
            </a:r>
            <a:r>
              <a:rPr lang="en" altLang="ko-Kore-KR" dirty="0" err="1"/>
              <a:t>adipiscing</a:t>
            </a:r>
            <a:r>
              <a:rPr lang="en" altLang="ko-Kore-KR" dirty="0"/>
              <a:t> </a:t>
            </a:r>
            <a:r>
              <a:rPr lang="en" altLang="ko-Kore-KR" dirty="0" err="1"/>
              <a:t>elit</a:t>
            </a:r>
            <a:r>
              <a:rPr lang="en" altLang="ko-Kore-KR" dirty="0"/>
              <a:t>, sed do </a:t>
            </a:r>
            <a:r>
              <a:rPr lang="en" altLang="ko-Kore-KR" dirty="0" err="1"/>
              <a:t>eiusmod</a:t>
            </a:r>
            <a:r>
              <a:rPr lang="en" altLang="ko-Kore-KR" dirty="0"/>
              <a:t> </a:t>
            </a:r>
            <a:r>
              <a:rPr lang="en" altLang="ko-Kore-KR" dirty="0" err="1"/>
              <a:t>tempor</a:t>
            </a:r>
            <a:r>
              <a:rPr lang="en" altLang="ko-Kore-KR" dirty="0"/>
              <a:t> </a:t>
            </a:r>
            <a:r>
              <a:rPr lang="en" altLang="ko-Kore-KR" dirty="0" err="1"/>
              <a:t>incididunt</a:t>
            </a:r>
            <a:r>
              <a:rPr lang="en" altLang="ko-Kore-KR" dirty="0"/>
              <a:t> </a:t>
            </a:r>
            <a:r>
              <a:rPr lang="en" altLang="ko-Kore-KR" dirty="0" err="1"/>
              <a:t>ut</a:t>
            </a:r>
            <a:r>
              <a:rPr lang="en" altLang="ko-Kore-KR" dirty="0"/>
              <a:t> </a:t>
            </a:r>
            <a:r>
              <a:rPr lang="en" altLang="ko-Kore-KR" dirty="0" err="1"/>
              <a:t>labore</a:t>
            </a:r>
            <a:r>
              <a:rPr lang="en" altLang="ko-Kore-KR" dirty="0"/>
              <a:t> et </a:t>
            </a:r>
            <a:endParaRPr kumimoji="1" lang="ko-Kore-KR" altLang="en-US" dirty="0"/>
          </a:p>
        </p:txBody>
      </p: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3E0E304A-6987-AB43-A457-D505183E2F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82013" y="7893050"/>
            <a:ext cx="9894887" cy="1197487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en" altLang="ko-Kore-KR" dirty="0"/>
              <a:t>Lorem ipsum dolor sit </a:t>
            </a:r>
            <a:r>
              <a:rPr lang="en" altLang="ko-Kore-KR" dirty="0" err="1"/>
              <a:t>amet</a:t>
            </a:r>
            <a:r>
              <a:rPr lang="en" altLang="ko-Kore-KR" dirty="0"/>
              <a:t>, </a:t>
            </a:r>
            <a:r>
              <a:rPr lang="en" altLang="ko-Kore-KR" dirty="0" err="1"/>
              <a:t>consectetur</a:t>
            </a:r>
            <a:r>
              <a:rPr lang="en" altLang="ko-Kore-KR" dirty="0"/>
              <a:t> </a:t>
            </a:r>
            <a:r>
              <a:rPr lang="en" altLang="ko-Kore-KR" dirty="0" err="1"/>
              <a:t>adipiscing</a:t>
            </a:r>
            <a:r>
              <a:rPr lang="en" altLang="ko-Kore-KR" dirty="0"/>
              <a:t> </a:t>
            </a:r>
            <a:r>
              <a:rPr lang="en" altLang="ko-Kore-KR" dirty="0" err="1"/>
              <a:t>elit</a:t>
            </a:r>
            <a:r>
              <a:rPr lang="en" altLang="ko-Kore-KR" dirty="0"/>
              <a:t>, sed do </a:t>
            </a:r>
            <a:r>
              <a:rPr lang="en" altLang="ko-Kore-KR" dirty="0" err="1"/>
              <a:t>eiusmod</a:t>
            </a:r>
            <a:r>
              <a:rPr lang="en" altLang="ko-Kore-KR" dirty="0"/>
              <a:t> </a:t>
            </a:r>
            <a:r>
              <a:rPr lang="en" altLang="ko-Kore-KR" dirty="0" err="1"/>
              <a:t>tempor</a:t>
            </a:r>
            <a:r>
              <a:rPr lang="en" altLang="ko-Kore-KR" dirty="0"/>
              <a:t> </a:t>
            </a:r>
            <a:r>
              <a:rPr lang="en" altLang="ko-Kore-KR" dirty="0" err="1"/>
              <a:t>incididunt</a:t>
            </a:r>
            <a:r>
              <a:rPr lang="en" altLang="ko-Kore-KR" dirty="0"/>
              <a:t> </a:t>
            </a:r>
            <a:r>
              <a:rPr lang="en" altLang="ko-Kore-KR" dirty="0" err="1"/>
              <a:t>ut</a:t>
            </a:r>
            <a:r>
              <a:rPr lang="en" altLang="ko-Kore-KR" dirty="0"/>
              <a:t> </a:t>
            </a:r>
            <a:r>
              <a:rPr lang="en" altLang="ko-Kore-KR" dirty="0" err="1"/>
              <a:t>labore</a:t>
            </a:r>
            <a:r>
              <a:rPr lang="en" altLang="ko-Kore-KR" dirty="0"/>
              <a:t> et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635341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"/>
          <p:cNvSpPr/>
          <p:nvPr/>
        </p:nvSpPr>
        <p:spPr>
          <a:xfrm>
            <a:off x="3430" y="0"/>
            <a:ext cx="20320001" cy="1524000"/>
          </a:xfrm>
          <a:prstGeom prst="rect">
            <a:avLst/>
          </a:prstGeom>
          <a:solidFill>
            <a:srgbClr val="CADFFF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8062F0BC-DB23-7A4F-A6EE-EBF365C4BB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650" y="484188"/>
            <a:ext cx="792000" cy="701675"/>
          </a:xfrm>
          <a:prstGeom prst="rect">
            <a:avLst/>
          </a:prstGeom>
        </p:spPr>
        <p:txBody>
          <a:bodyPr lIns="0"/>
          <a:lstStyle>
            <a:lvl1pPr algn="l">
              <a:defRPr sz="4000" b="1" i="0">
                <a:solidFill>
                  <a:srgbClr val="2B77BC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E3FBC352-6610-6D47-82A7-789F036E1C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0050" y="484188"/>
            <a:ext cx="3663950" cy="701675"/>
          </a:xfrm>
          <a:prstGeom prst="rect">
            <a:avLst/>
          </a:prstGeom>
        </p:spPr>
        <p:txBody>
          <a:bodyPr lIns="0"/>
          <a:lstStyle>
            <a:lvl1pPr algn="l">
              <a:defRPr sz="4000" b="1" i="0">
                <a:solidFill>
                  <a:srgbClr val="23418A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defRPr>
            </a:lvl1pPr>
          </a:lstStyle>
          <a:p>
            <a:pPr lvl="0"/>
            <a:r>
              <a:rPr kumimoji="1" lang="en-US" altLang="ko-KR" dirty="0"/>
              <a:t>Chapter Title</a:t>
            </a:r>
            <a:endParaRPr kumimoji="1" lang="ko-Kore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FC5057D-A54F-A048-A6A5-03519B9BF4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423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084" y="2214351"/>
            <a:ext cx="406400" cy="406400"/>
          </a:xfrm>
          <a:prstGeom prst="rect">
            <a:avLst/>
          </a:prstGeom>
        </p:spPr>
      </p:pic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468FB425-7EC3-EC4E-B31C-40834662C7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650" y="2036762"/>
            <a:ext cx="3663950" cy="701675"/>
          </a:xfrm>
          <a:prstGeom prst="rect">
            <a:avLst/>
          </a:prstGeom>
        </p:spPr>
        <p:txBody>
          <a:bodyPr/>
          <a:lstStyle>
            <a:lvl1pPr algn="l">
              <a:defRPr sz="4000" b="1" i="0">
                <a:solidFill>
                  <a:srgbClr val="23418A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defRPr>
            </a:lvl1pPr>
          </a:lstStyle>
          <a:p>
            <a:pPr lvl="0"/>
            <a:r>
              <a:rPr kumimoji="1" lang="en-US" altLang="ko-KR" dirty="0"/>
              <a:t>Sub Title</a:t>
            </a:r>
            <a:endParaRPr kumimoji="1" lang="ko-Kore-KR" altLang="en-US" dirty="0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C119DD0D-1952-7E41-A5BE-6E6B67C95D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9000" y="3094038"/>
            <a:ext cx="18542000" cy="6761162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1pPr>
          </a:lstStyle>
          <a:p>
            <a:r>
              <a:rPr lang="en" altLang="ko-Kore-KR" dirty="0"/>
              <a:t>Lorem ipsum dolor sit </a:t>
            </a:r>
            <a:r>
              <a:rPr lang="en" altLang="ko-Kore-KR" dirty="0" err="1"/>
              <a:t>amet</a:t>
            </a:r>
            <a:r>
              <a:rPr lang="en" altLang="ko-Kore-KR" dirty="0"/>
              <a:t>, </a:t>
            </a:r>
            <a:r>
              <a:rPr lang="en" altLang="ko-Kore-KR" dirty="0" err="1"/>
              <a:t>consectetur</a:t>
            </a:r>
            <a:r>
              <a:rPr lang="en" altLang="ko-Kore-KR" dirty="0"/>
              <a:t> </a:t>
            </a:r>
            <a:r>
              <a:rPr lang="en" altLang="ko-Kore-KR" dirty="0" err="1"/>
              <a:t>adipiscing</a:t>
            </a:r>
            <a:r>
              <a:rPr lang="en" altLang="ko-Kore-KR" dirty="0"/>
              <a:t> </a:t>
            </a:r>
            <a:r>
              <a:rPr lang="en" altLang="ko-Kore-KR" dirty="0" err="1"/>
              <a:t>elit</a:t>
            </a:r>
            <a:r>
              <a:rPr lang="en" altLang="ko-Kore-KR" dirty="0"/>
              <a:t>, sed do </a:t>
            </a:r>
            <a:r>
              <a:rPr lang="en" altLang="ko-Kore-KR" dirty="0" err="1"/>
              <a:t>eiusmod</a:t>
            </a:r>
            <a:r>
              <a:rPr lang="en" altLang="ko-Kore-KR" dirty="0"/>
              <a:t> </a:t>
            </a:r>
            <a:r>
              <a:rPr lang="en" altLang="ko-Kore-KR" dirty="0" err="1"/>
              <a:t>tempor</a:t>
            </a:r>
            <a:r>
              <a:rPr lang="en" altLang="ko-Kore-KR" dirty="0"/>
              <a:t> </a:t>
            </a:r>
            <a:r>
              <a:rPr lang="en" altLang="ko-Kore-KR" dirty="0" err="1"/>
              <a:t>incididunt</a:t>
            </a:r>
            <a:r>
              <a:rPr lang="en" altLang="ko-Kore-KR" dirty="0"/>
              <a:t> </a:t>
            </a:r>
            <a:r>
              <a:rPr lang="en" altLang="ko-Kore-KR" dirty="0" err="1"/>
              <a:t>ut</a:t>
            </a:r>
            <a:r>
              <a:rPr lang="en" altLang="ko-Kore-KR" dirty="0"/>
              <a:t> </a:t>
            </a:r>
            <a:r>
              <a:rPr lang="en" altLang="ko-Kore-KR" dirty="0" err="1"/>
              <a:t>labore</a:t>
            </a:r>
            <a:r>
              <a:rPr lang="en" altLang="ko-Kore-KR" dirty="0"/>
              <a:t> et dolore magna </a:t>
            </a:r>
            <a:r>
              <a:rPr lang="en" altLang="ko-Kore-KR" dirty="0" err="1"/>
              <a:t>aliqua</a:t>
            </a:r>
            <a:r>
              <a:rPr lang="en" altLang="ko-Kore-KR" dirty="0"/>
              <a:t>. Ut </a:t>
            </a:r>
            <a:r>
              <a:rPr lang="en" altLang="ko-Kore-KR" dirty="0" err="1"/>
              <a:t>enim</a:t>
            </a:r>
            <a:r>
              <a:rPr lang="en" altLang="ko-Kore-KR" dirty="0"/>
              <a:t> ad minim </a:t>
            </a:r>
            <a:r>
              <a:rPr lang="en" altLang="ko-Kore-KR" dirty="0" err="1"/>
              <a:t>veniam</a:t>
            </a:r>
            <a:r>
              <a:rPr lang="en" altLang="ko-Kore-KR" dirty="0"/>
              <a:t>, </a:t>
            </a:r>
            <a:r>
              <a:rPr lang="en" altLang="ko-Kore-KR" dirty="0" err="1"/>
              <a:t>quis</a:t>
            </a:r>
            <a:r>
              <a:rPr lang="en" altLang="ko-Kore-KR" dirty="0"/>
              <a:t> </a:t>
            </a:r>
            <a:r>
              <a:rPr lang="en" altLang="ko-Kore-KR" dirty="0" err="1"/>
              <a:t>nostrud</a:t>
            </a:r>
            <a:r>
              <a:rPr lang="en" altLang="ko-Kore-KR" dirty="0"/>
              <a:t> exercitation </a:t>
            </a:r>
            <a:r>
              <a:rPr lang="en" altLang="ko-Kore-KR" dirty="0" err="1"/>
              <a:t>ullamco</a:t>
            </a:r>
            <a:r>
              <a:rPr lang="en" altLang="ko-Kore-KR" dirty="0"/>
              <a:t> </a:t>
            </a:r>
            <a:r>
              <a:rPr lang="en" altLang="ko-Kore-KR" dirty="0" err="1"/>
              <a:t>laboris</a:t>
            </a:r>
            <a:r>
              <a:rPr lang="en" altLang="ko-Kore-KR" dirty="0"/>
              <a:t> nisi </a:t>
            </a:r>
            <a:r>
              <a:rPr lang="en" altLang="ko-Kore-KR" dirty="0" err="1"/>
              <a:t>ut</a:t>
            </a:r>
            <a:r>
              <a:rPr lang="en" altLang="ko-Kore-KR" dirty="0"/>
              <a:t> </a:t>
            </a:r>
            <a:r>
              <a:rPr lang="en" altLang="ko-Kore-KR" dirty="0" err="1"/>
              <a:t>aliquip</a:t>
            </a:r>
            <a:r>
              <a:rPr lang="en" altLang="ko-Kore-KR" dirty="0"/>
              <a:t> ex </a:t>
            </a:r>
            <a:r>
              <a:rPr lang="en" altLang="ko-Kore-KR" dirty="0" err="1"/>
              <a:t>ea</a:t>
            </a:r>
            <a:r>
              <a:rPr lang="en" altLang="ko-Kore-KR" dirty="0"/>
              <a:t> </a:t>
            </a:r>
            <a:r>
              <a:rPr lang="en" altLang="ko-Kore-KR" dirty="0" err="1"/>
              <a:t>commodo</a:t>
            </a:r>
            <a:r>
              <a:rPr lang="en" altLang="ko-Kore-KR" dirty="0"/>
              <a:t> </a:t>
            </a:r>
            <a:r>
              <a:rPr lang="en" altLang="ko-Kore-KR" dirty="0" err="1"/>
              <a:t>consequat</a:t>
            </a:r>
            <a:r>
              <a:rPr lang="en" altLang="ko-Kore-KR" dirty="0"/>
              <a:t>. Duis </a:t>
            </a:r>
            <a:r>
              <a:rPr lang="en" altLang="ko-Kore-KR" dirty="0" err="1"/>
              <a:t>aute</a:t>
            </a:r>
            <a:r>
              <a:rPr lang="en" altLang="ko-Kore-KR" dirty="0"/>
              <a:t> </a:t>
            </a:r>
            <a:r>
              <a:rPr lang="en" altLang="ko-Kore-KR" dirty="0" err="1"/>
              <a:t>irure</a:t>
            </a:r>
            <a:r>
              <a:rPr lang="en" altLang="ko-Kore-KR" dirty="0"/>
              <a:t> dolor in </a:t>
            </a:r>
            <a:r>
              <a:rPr lang="en" altLang="ko-Kore-KR" dirty="0" err="1"/>
              <a:t>reprehenderit</a:t>
            </a:r>
            <a:r>
              <a:rPr lang="en" altLang="ko-Kore-KR" dirty="0"/>
              <a:t> in </a:t>
            </a:r>
            <a:r>
              <a:rPr lang="en" altLang="ko-Kore-KR" dirty="0" err="1"/>
              <a:t>voluptate</a:t>
            </a:r>
            <a:r>
              <a:rPr lang="en" altLang="ko-Kore-KR" dirty="0"/>
              <a:t> </a:t>
            </a:r>
            <a:r>
              <a:rPr lang="en" altLang="ko-Kore-KR" dirty="0" err="1"/>
              <a:t>velit</a:t>
            </a:r>
            <a:r>
              <a:rPr lang="en" altLang="ko-Kore-KR" dirty="0"/>
              <a:t> </a:t>
            </a:r>
            <a:r>
              <a:rPr lang="en" altLang="ko-Kore-KR" dirty="0" err="1"/>
              <a:t>esse</a:t>
            </a:r>
            <a:r>
              <a:rPr lang="en" altLang="ko-Kore-KR" dirty="0"/>
              <a:t> </a:t>
            </a:r>
            <a:r>
              <a:rPr lang="en" altLang="ko-Kore-KR" dirty="0" err="1"/>
              <a:t>cillum</a:t>
            </a:r>
            <a:r>
              <a:rPr lang="en" altLang="ko-Kore-KR" dirty="0"/>
              <a:t> dolore </a:t>
            </a:r>
            <a:r>
              <a:rPr lang="en" altLang="ko-Kore-KR" dirty="0" err="1"/>
              <a:t>eu</a:t>
            </a:r>
            <a:r>
              <a:rPr lang="en" altLang="ko-Kore-KR" dirty="0"/>
              <a:t> </a:t>
            </a:r>
            <a:r>
              <a:rPr lang="en" altLang="ko-Kore-KR" dirty="0" err="1"/>
              <a:t>fugiat</a:t>
            </a:r>
            <a:r>
              <a:rPr lang="en" altLang="ko-Kore-KR" dirty="0"/>
              <a:t> </a:t>
            </a:r>
            <a:r>
              <a:rPr lang="en" altLang="ko-Kore-KR" dirty="0" err="1"/>
              <a:t>nulla</a:t>
            </a:r>
            <a:r>
              <a:rPr lang="en" altLang="ko-Kore-KR" dirty="0"/>
              <a:t> </a:t>
            </a:r>
            <a:r>
              <a:rPr lang="en" altLang="ko-Kore-KR" dirty="0" err="1"/>
              <a:t>pariatur</a:t>
            </a:r>
            <a:r>
              <a:rPr lang="en" altLang="ko-Kore-KR" dirty="0"/>
              <a:t>. </a:t>
            </a:r>
            <a:r>
              <a:rPr lang="en" altLang="ko-Kore-KR" dirty="0" err="1"/>
              <a:t>Excepteur</a:t>
            </a:r>
            <a:r>
              <a:rPr lang="en" altLang="ko-Kore-KR" dirty="0"/>
              <a:t> </a:t>
            </a:r>
            <a:r>
              <a:rPr lang="en" altLang="ko-Kore-KR" dirty="0" err="1"/>
              <a:t>sint</a:t>
            </a:r>
            <a:r>
              <a:rPr lang="en" altLang="ko-Kore-KR" dirty="0"/>
              <a:t> </a:t>
            </a:r>
            <a:r>
              <a:rPr lang="en" altLang="ko-Kore-KR" dirty="0" err="1"/>
              <a:t>occaecat</a:t>
            </a:r>
            <a:r>
              <a:rPr lang="en" altLang="ko-Kore-KR" dirty="0"/>
              <a:t> </a:t>
            </a:r>
            <a:r>
              <a:rPr lang="en" altLang="ko-Kore-KR" dirty="0" err="1"/>
              <a:t>cupidatat</a:t>
            </a:r>
            <a:r>
              <a:rPr lang="en" altLang="ko-Kore-KR" dirty="0"/>
              <a:t> non </a:t>
            </a:r>
            <a:r>
              <a:rPr lang="en" altLang="ko-Kore-KR" dirty="0" err="1"/>
              <a:t>proident</a:t>
            </a:r>
            <a:r>
              <a:rPr lang="en" altLang="ko-Kore-KR" dirty="0"/>
              <a:t>, sunt in culpa qui </a:t>
            </a:r>
            <a:r>
              <a:rPr lang="en" altLang="ko-Kore-KR" dirty="0" err="1"/>
              <a:t>officia</a:t>
            </a:r>
            <a:r>
              <a:rPr lang="en" altLang="ko-Kore-KR" dirty="0"/>
              <a:t> </a:t>
            </a:r>
            <a:r>
              <a:rPr lang="en" altLang="ko-Kore-KR" dirty="0" err="1"/>
              <a:t>deserunt</a:t>
            </a:r>
            <a:r>
              <a:rPr lang="en" altLang="ko-Kore-KR" dirty="0"/>
              <a:t> </a:t>
            </a:r>
            <a:r>
              <a:rPr lang="en" altLang="ko-Kore-KR" dirty="0" err="1"/>
              <a:t>mollit</a:t>
            </a:r>
            <a:r>
              <a:rPr lang="en" altLang="ko-Kore-KR" dirty="0"/>
              <a:t> </a:t>
            </a:r>
            <a:r>
              <a:rPr lang="en" altLang="ko-Kore-KR" dirty="0" err="1"/>
              <a:t>anim</a:t>
            </a:r>
            <a:r>
              <a:rPr lang="en" altLang="ko-Kore-KR" dirty="0"/>
              <a:t> id </a:t>
            </a:r>
            <a:r>
              <a:rPr lang="en" altLang="ko-Kore-KR" dirty="0" err="1"/>
              <a:t>est</a:t>
            </a:r>
            <a:r>
              <a:rPr lang="en" altLang="ko-Kore-KR" dirty="0"/>
              <a:t> </a:t>
            </a:r>
            <a:r>
              <a:rPr lang="en" altLang="ko-Kore-KR" dirty="0" err="1"/>
              <a:t>laborum</a:t>
            </a:r>
            <a:r>
              <a:rPr lang="en" altLang="ko-Kore-KR" dirty="0"/>
              <a:t>.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4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"/>
          <p:cNvSpPr/>
          <p:nvPr/>
        </p:nvSpPr>
        <p:spPr>
          <a:xfrm>
            <a:off x="-1" y="9915888"/>
            <a:ext cx="20320001" cy="1524001"/>
          </a:xfrm>
          <a:prstGeom prst="rect">
            <a:avLst/>
          </a:prstGeom>
          <a:solidFill>
            <a:srgbClr val="487BDF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" name="Confidential all right reserved"/>
          <p:cNvSpPr txBox="1"/>
          <p:nvPr/>
        </p:nvSpPr>
        <p:spPr>
          <a:xfrm>
            <a:off x="893805" y="10215323"/>
            <a:ext cx="3475845" cy="393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2333" tIns="42333" rIns="42333" bIns="42333">
            <a:spAutoFit/>
          </a:bodyPr>
          <a:lstStyle>
            <a:lvl1pPr algn="l" defTabSz="486833">
              <a:lnSpc>
                <a:spcPct val="90000"/>
              </a:lnSpc>
              <a:defRPr sz="2000">
                <a:latin typeface="SpoqaHanSans-Regular"/>
                <a:ea typeface="SpoqaHanSans-Regular"/>
                <a:cs typeface="SpoqaHanSans-Regular"/>
                <a:sym typeface="SpoqaHanSans-Regular"/>
              </a:defRPr>
            </a:lvl1pPr>
          </a:lstStyle>
          <a:p>
            <a:pPr>
              <a:lnSpc>
                <a:spcPct val="100000"/>
              </a:lnSpc>
            </a:pPr>
            <a:r>
              <a:rPr b="0" i="0" dirty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t>Confidential all right reserved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55" r:id="rId3"/>
  </p:sldLayoutIdLst>
  <p:transition spd="med"/>
  <p:txStyles>
    <p:titleStyle>
      <a:lvl1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35560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71120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06680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42240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VhpNG8SwnboPw9Ri7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EA29C06-EC2A-CF40-A43C-51D75A264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4406" y="6215452"/>
            <a:ext cx="8950559" cy="864000"/>
          </a:xfrm>
        </p:spPr>
        <p:txBody>
          <a:bodyPr/>
          <a:lstStyle/>
          <a:p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71DF0-4BA9-B144-8642-005017653A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5225" y="3022040"/>
            <a:ext cx="18674984" cy="2855482"/>
          </a:xfrm>
        </p:spPr>
        <p:txBody>
          <a:bodyPr/>
          <a:lstStyle/>
          <a:p>
            <a:r>
              <a:rPr kumimoji="1" lang="en-US" altLang="ko-Kore-KR" dirty="0"/>
              <a:t>2020 NIPA</a:t>
            </a:r>
            <a:r>
              <a:rPr kumimoji="1" lang="ko-KR" altLang="en-US" dirty="0"/>
              <a:t> 인공지능</a:t>
            </a:r>
            <a:r>
              <a:rPr kumimoji="1" lang="en-US" altLang="ko-KR" dirty="0"/>
              <a:t>/</a:t>
            </a:r>
            <a:r>
              <a:rPr kumimoji="1" lang="ko-KR" altLang="en-US" dirty="0"/>
              <a:t>데이터분석</a:t>
            </a:r>
            <a:endParaRPr kumimoji="1" lang="en-US" altLang="ko-KR" dirty="0"/>
          </a:p>
          <a:p>
            <a:r>
              <a:rPr kumimoji="1" lang="ko-KR" altLang="en-US" dirty="0" err="1"/>
              <a:t>믹스앤매치</a:t>
            </a:r>
            <a:r>
              <a:rPr kumimoji="1" lang="ko-KR" altLang="en-US" dirty="0"/>
              <a:t> 아카데미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3CCA3C-246F-C14A-8C58-59291FF683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66871" y="6338771"/>
            <a:ext cx="8461223" cy="70897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도전</a:t>
            </a:r>
            <a:r>
              <a:rPr kumimoji="1" lang="en-US" altLang="ko-KR" dirty="0"/>
              <a:t>!</a:t>
            </a:r>
            <a:r>
              <a:rPr kumimoji="1" lang="ko-KR" altLang="en-US" dirty="0"/>
              <a:t> 코로나 데이터 분석 프로젝트 실습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58862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56A1A8-4FF0-D248-B5C9-09469A20F8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60E65-8EC5-D642-9B2F-713CB53F75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0050" y="484188"/>
            <a:ext cx="11390630" cy="701675"/>
          </a:xfrm>
        </p:spPr>
        <p:txBody>
          <a:bodyPr/>
          <a:lstStyle/>
          <a:p>
            <a:r>
              <a:rPr kumimoji="1" lang="ko-KR" altLang="en-US" dirty="0"/>
              <a:t>도전</a:t>
            </a:r>
            <a:r>
              <a:rPr kumimoji="1" lang="en-US" altLang="ko-KR" dirty="0"/>
              <a:t>!</a:t>
            </a:r>
            <a:r>
              <a:rPr kumimoji="1" lang="ko-KR" altLang="en-US" dirty="0"/>
              <a:t> 코로나 데이터 분석 프로젝트 실습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E061C-13D7-584F-A7E1-44AC8EB077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0649" y="2036762"/>
            <a:ext cx="10313671" cy="701675"/>
          </a:xfrm>
        </p:spPr>
        <p:txBody>
          <a:bodyPr/>
          <a:lstStyle/>
          <a:p>
            <a:r>
              <a:rPr kumimoji="1" lang="ko-KR" altLang="en-US" dirty="0"/>
              <a:t>실습 목적</a:t>
            </a:r>
            <a:endParaRPr kumimoji="1" lang="ko-Kore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2ED0DEE2-9287-3141-BC84-260D35C7CA7D}"/>
              </a:ext>
            </a:extLst>
          </p:cNvPr>
          <p:cNvSpPr txBox="1">
            <a:spLocks/>
          </p:cNvSpPr>
          <p:nvPr/>
        </p:nvSpPr>
        <p:spPr>
          <a:xfrm>
            <a:off x="889000" y="3094039"/>
            <a:ext cx="18724880" cy="70167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ko-KR" altLang="en-US" dirty="0"/>
              <a:t>코로나 데이터를 활용하여 </a:t>
            </a:r>
            <a:r>
              <a:rPr lang="ko-KR" altLang="en-US" b="1" dirty="0">
                <a:solidFill>
                  <a:srgbClr val="23418A"/>
                </a:solidFill>
              </a:rPr>
              <a:t>실제 분석 환경에 맞도록</a:t>
            </a:r>
            <a:r>
              <a:rPr lang="ko-KR" altLang="en-US" dirty="0"/>
              <a:t> 실습 진행 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rgbClr val="23418A"/>
                </a:solidFill>
              </a:rPr>
              <a:t>실제 문제 해결 역량 함양 목적</a:t>
            </a:r>
            <a:endParaRPr lang="en-US" altLang="ko-Kore-KR" sz="2800" b="1" i="1" dirty="0">
              <a:solidFill>
                <a:srgbClr val="23418A"/>
              </a:solidFill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0986DD72-05EA-EF4B-9D28-6A4B2177D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33" y="4151317"/>
            <a:ext cx="15453533" cy="593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315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56A1A8-4FF0-D248-B5C9-09469A20F8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60E65-8EC5-D642-9B2F-713CB53F75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0050" y="484188"/>
            <a:ext cx="11390630" cy="701675"/>
          </a:xfrm>
        </p:spPr>
        <p:txBody>
          <a:bodyPr/>
          <a:lstStyle/>
          <a:p>
            <a:r>
              <a:rPr kumimoji="1" lang="ko-KR" altLang="en-US" dirty="0"/>
              <a:t>도전</a:t>
            </a:r>
            <a:r>
              <a:rPr kumimoji="1" lang="en-US" altLang="ko-KR" dirty="0"/>
              <a:t>!</a:t>
            </a:r>
            <a:r>
              <a:rPr kumimoji="1" lang="ko-KR" altLang="en-US" dirty="0"/>
              <a:t> 코로나 데이터 분석 프로젝트 실습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E061C-13D7-584F-A7E1-44AC8EB077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0649" y="2036762"/>
            <a:ext cx="10313671" cy="701675"/>
          </a:xfrm>
        </p:spPr>
        <p:txBody>
          <a:bodyPr/>
          <a:lstStyle/>
          <a:p>
            <a:r>
              <a:rPr kumimoji="1" lang="ko-Kore-KR" altLang="en-US" dirty="0"/>
              <a:t>진행</a:t>
            </a:r>
            <a:r>
              <a:rPr kumimoji="1" lang="ko-KR" altLang="en-US" dirty="0"/>
              <a:t> 방식</a:t>
            </a:r>
            <a:endParaRPr kumimoji="1" lang="ko-Kore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2ED0DEE2-9287-3141-BC84-260D35C7CA7D}"/>
              </a:ext>
            </a:extLst>
          </p:cNvPr>
          <p:cNvSpPr txBox="1">
            <a:spLocks/>
          </p:cNvSpPr>
          <p:nvPr/>
        </p:nvSpPr>
        <p:spPr>
          <a:xfrm>
            <a:off x="889000" y="3094039"/>
            <a:ext cx="18724880" cy="70167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ko-KR" altLang="en-US" dirty="0" err="1"/>
              <a:t>팀별로</a:t>
            </a:r>
            <a:r>
              <a:rPr lang="ko-KR" altLang="en-US" dirty="0"/>
              <a:t> 제시된 문제를 해결하여</a:t>
            </a:r>
            <a:r>
              <a:rPr lang="en-US" altLang="ko-KR" dirty="0"/>
              <a:t>,</a:t>
            </a:r>
            <a:r>
              <a:rPr lang="ko-KR" altLang="en-US" dirty="0"/>
              <a:t> 가장 높은 점수를 얻은 팀에게 상품 부여</a:t>
            </a:r>
            <a:endParaRPr lang="en-US" altLang="ko-Kore-KR" sz="2800" i="1" dirty="0"/>
          </a:p>
        </p:txBody>
      </p:sp>
      <p:pic>
        <p:nvPicPr>
          <p:cNvPr id="1026" name="Picture 2" descr="상품이미지">
            <a:extLst>
              <a:ext uri="{FF2B5EF4-FFF2-40B4-BE49-F238E27FC236}">
                <a16:creationId xmlns:a16="http://schemas.microsoft.com/office/drawing/2014/main" id="{CEDF1330-82CD-324B-962B-3080452CB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306" y="4646613"/>
            <a:ext cx="4719918" cy="471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90937FCD-4441-D140-8722-43CFBA567856}"/>
              </a:ext>
            </a:extLst>
          </p:cNvPr>
          <p:cNvSpPr txBox="1">
            <a:spLocks/>
          </p:cNvSpPr>
          <p:nvPr/>
        </p:nvSpPr>
        <p:spPr>
          <a:xfrm>
            <a:off x="3556000" y="9393237"/>
            <a:ext cx="5072530" cy="1292692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ctr" hangingPunct="1"/>
            <a:r>
              <a:rPr lang="ko-KR" altLang="en-US" sz="2800" b="1" dirty="0" err="1"/>
              <a:t>회차별</a:t>
            </a:r>
            <a:r>
              <a:rPr lang="ko-KR" altLang="en-US" sz="2800" b="1" dirty="0"/>
              <a:t> 최우수 </a:t>
            </a:r>
            <a:r>
              <a:rPr lang="en-US" altLang="ko-KR" sz="2800" b="1" dirty="0"/>
              <a:t>1</a:t>
            </a:r>
            <a:r>
              <a:rPr lang="ko-KR" altLang="en-US" sz="2800" b="1" dirty="0"/>
              <a:t>팀</a:t>
            </a:r>
            <a:br>
              <a:rPr lang="en-US" altLang="ko-KR" sz="2800" b="1" dirty="0"/>
            </a:br>
            <a:r>
              <a:rPr lang="en-US" altLang="ko-KR" sz="2000" dirty="0"/>
              <a:t>Apple iPad 8</a:t>
            </a:r>
            <a:r>
              <a:rPr lang="ko-KR" altLang="en-US" sz="2000" dirty="0"/>
              <a:t>세대 </a:t>
            </a:r>
            <a:r>
              <a:rPr lang="en-US" altLang="ko-KR" sz="2000" dirty="0" err="1"/>
              <a:t>wifi</a:t>
            </a:r>
            <a:r>
              <a:rPr lang="en-US" altLang="ko-KR" sz="2000" dirty="0"/>
              <a:t> 32G</a:t>
            </a:r>
            <a:br>
              <a:rPr lang="en-US" altLang="ko-KR" sz="2000" dirty="0"/>
            </a:br>
            <a:r>
              <a:rPr lang="en-US" altLang="ko-KR" sz="2000" dirty="0"/>
              <a:t>(</a:t>
            </a:r>
            <a:r>
              <a:rPr lang="ko-KR" altLang="en-US" sz="2000" dirty="0"/>
              <a:t>교환권</a:t>
            </a:r>
            <a:r>
              <a:rPr lang="en-US" altLang="ko-KR" sz="2000" dirty="0"/>
              <a:t>,</a:t>
            </a:r>
            <a:r>
              <a:rPr lang="ko-KR" altLang="en-US" sz="2000" dirty="0"/>
              <a:t> 팀원 전원 지급</a:t>
            </a:r>
            <a:r>
              <a:rPr lang="en-US" altLang="ko-KR" sz="2000" dirty="0"/>
              <a:t>)</a:t>
            </a:r>
            <a:endParaRPr lang="en-US" altLang="ko-Kore-KR" sz="2800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BA710CD5-C32E-1049-9026-FDD86C316F37}"/>
              </a:ext>
            </a:extLst>
          </p:cNvPr>
          <p:cNvSpPr txBox="1">
            <a:spLocks/>
          </p:cNvSpPr>
          <p:nvPr/>
        </p:nvSpPr>
        <p:spPr>
          <a:xfrm>
            <a:off x="11691470" y="9393237"/>
            <a:ext cx="5072530" cy="1292692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ctr" hangingPunct="1"/>
            <a:r>
              <a:rPr lang="ko-KR" altLang="en-US" sz="2800" b="1" dirty="0" err="1"/>
              <a:t>분반별</a:t>
            </a:r>
            <a:r>
              <a:rPr lang="ko-KR" altLang="en-US" sz="2800" b="1" dirty="0"/>
              <a:t> 우수 </a:t>
            </a:r>
            <a:r>
              <a:rPr lang="en-US" altLang="ko-KR" sz="2800" b="1" dirty="0"/>
              <a:t>1</a:t>
            </a:r>
            <a:r>
              <a:rPr lang="ko-KR" altLang="en-US" sz="2800" b="1" dirty="0"/>
              <a:t>팀</a:t>
            </a:r>
            <a:br>
              <a:rPr lang="en-US" altLang="ko-KR" sz="2800" b="1" dirty="0"/>
            </a:br>
            <a:r>
              <a:rPr lang="ko-KR" altLang="en-US" sz="2000" dirty="0"/>
              <a:t>스타벅스 </a:t>
            </a:r>
            <a:r>
              <a:rPr lang="ko-KR" altLang="en-US" sz="2000" dirty="0" err="1"/>
              <a:t>아메리카노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기프티콘</a:t>
            </a:r>
            <a:br>
              <a:rPr lang="en-US" altLang="ko-KR" sz="2000" dirty="0"/>
            </a:br>
            <a:r>
              <a:rPr lang="en-US" altLang="ko-KR" sz="2000" dirty="0"/>
              <a:t>(</a:t>
            </a:r>
            <a:r>
              <a:rPr lang="ko-KR" altLang="en-US" sz="2000" dirty="0"/>
              <a:t>팀원 전원 지급</a:t>
            </a:r>
            <a:r>
              <a:rPr lang="en-US" altLang="ko-KR" sz="2000" dirty="0"/>
              <a:t>,</a:t>
            </a:r>
            <a:r>
              <a:rPr lang="ko-KR" altLang="en-US" sz="2000" dirty="0"/>
              <a:t> 최우수 팀 제외</a:t>
            </a:r>
            <a:r>
              <a:rPr lang="en-US" altLang="ko-KR" sz="2000" dirty="0"/>
              <a:t>)</a:t>
            </a:r>
            <a:endParaRPr lang="en-US" altLang="ko-Kore-KR" sz="2800" dirty="0"/>
          </a:p>
        </p:txBody>
      </p:sp>
      <p:pic>
        <p:nvPicPr>
          <p:cNvPr id="1028" name="Picture 4" descr="스타벅스 아이스 카페 아메리카노 [톨(Tall)]' 최저가 검색 - 에누리가격비교">
            <a:extLst>
              <a:ext uri="{FF2B5EF4-FFF2-40B4-BE49-F238E27FC236}">
                <a16:creationId xmlns:a16="http://schemas.microsoft.com/office/drawing/2014/main" id="{67C2A997-1F6B-E248-B0CF-84005032D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859" y="5553635"/>
            <a:ext cx="3174999" cy="317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52535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56A1A8-4FF0-D248-B5C9-09469A20F8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E061C-13D7-584F-A7E1-44AC8EB077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0649" y="2036762"/>
            <a:ext cx="10313671" cy="701675"/>
          </a:xfrm>
        </p:spPr>
        <p:txBody>
          <a:bodyPr/>
          <a:lstStyle/>
          <a:p>
            <a:r>
              <a:rPr kumimoji="1" lang="ko-Kore-KR" altLang="en-US" dirty="0"/>
              <a:t>진행</a:t>
            </a:r>
            <a:r>
              <a:rPr kumimoji="1" lang="ko-KR" altLang="en-US" dirty="0"/>
              <a:t> 방식</a:t>
            </a:r>
            <a:endParaRPr kumimoji="1" lang="ko-Kore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2ED0DEE2-9287-3141-BC84-260D35C7CA7D}"/>
              </a:ext>
            </a:extLst>
          </p:cNvPr>
          <p:cNvSpPr txBox="1">
            <a:spLocks/>
          </p:cNvSpPr>
          <p:nvPr/>
        </p:nvSpPr>
        <p:spPr>
          <a:xfrm>
            <a:off x="889000" y="3094039"/>
            <a:ext cx="18724880" cy="70167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ko-KR" altLang="en-US" dirty="0"/>
              <a:t>제시된 문제를 풀고</a:t>
            </a:r>
            <a:r>
              <a:rPr lang="en-US" altLang="ko-KR" dirty="0"/>
              <a:t>,</a:t>
            </a:r>
            <a:r>
              <a:rPr lang="ko-KR" altLang="en-US" dirty="0"/>
              <a:t> 각 문제에 대한 정답을 제출</a:t>
            </a:r>
            <a:endParaRPr lang="en-US" altLang="ko-Kore-KR" sz="2800" i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6BA98BF0-C1A6-9A40-969E-FCD2EA24B8D7}"/>
              </a:ext>
            </a:extLst>
          </p:cNvPr>
          <p:cNvSpPr txBox="1">
            <a:spLocks/>
          </p:cNvSpPr>
          <p:nvPr/>
        </p:nvSpPr>
        <p:spPr>
          <a:xfrm>
            <a:off x="889000" y="4646611"/>
            <a:ext cx="18492694" cy="5644871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marL="571500" indent="-571500" hangingPunct="1">
              <a:buFontTx/>
              <a:buChar char="-"/>
            </a:pPr>
            <a:r>
              <a:rPr lang="ko-KR" altLang="en-US" sz="3200" dirty="0"/>
              <a:t>총 </a:t>
            </a:r>
            <a:r>
              <a:rPr lang="en-US" altLang="ko-KR" sz="3200" dirty="0"/>
              <a:t>30</a:t>
            </a:r>
            <a:r>
              <a:rPr lang="ko-KR" altLang="en-US" sz="3200" dirty="0"/>
              <a:t>문제</a:t>
            </a:r>
            <a:endParaRPr lang="en-US" altLang="ko-KR" sz="3200" dirty="0"/>
          </a:p>
          <a:p>
            <a:pPr marL="571500" indent="-571500" hangingPunct="1">
              <a:buFontTx/>
              <a:buChar char="-"/>
            </a:pPr>
            <a:r>
              <a:rPr lang="ko-KR" altLang="en-US" sz="3200" dirty="0"/>
              <a:t>각 문제는 코드</a:t>
            </a:r>
            <a:r>
              <a:rPr lang="en-US" altLang="ko-KR" sz="3200" dirty="0"/>
              <a:t>,</a:t>
            </a:r>
            <a:r>
              <a:rPr lang="ko-KR" altLang="en-US" sz="3200" dirty="0"/>
              <a:t> 쿼리</a:t>
            </a:r>
            <a:r>
              <a:rPr lang="en-US" altLang="ko-KR" sz="3200" dirty="0"/>
              <a:t>(</a:t>
            </a:r>
            <a:r>
              <a:rPr lang="ko-KR" altLang="en-US" sz="3200" dirty="0"/>
              <a:t>문제풀이</a:t>
            </a:r>
            <a:r>
              <a:rPr lang="en-US" altLang="ko-KR" sz="3200" dirty="0"/>
              <a:t>),</a:t>
            </a:r>
            <a:r>
              <a:rPr lang="ko-KR" altLang="en-US" sz="3200" dirty="0"/>
              <a:t> 시각화 </a:t>
            </a:r>
            <a:r>
              <a:rPr lang="en-US" altLang="ko-KR" sz="3200" dirty="0"/>
              <a:t>3</a:t>
            </a:r>
            <a:r>
              <a:rPr lang="ko-KR" altLang="en-US" sz="3200" dirty="0"/>
              <a:t>개 영역으로 구성</a:t>
            </a:r>
            <a:endParaRPr lang="en-US" altLang="ko-KR" sz="3200" dirty="0"/>
          </a:p>
          <a:p>
            <a:pPr marL="571500" indent="-571500" hangingPunct="1">
              <a:buFontTx/>
              <a:buChar char="-"/>
            </a:pPr>
            <a:r>
              <a:rPr lang="ko-KR" altLang="en-US" sz="3200" dirty="0"/>
              <a:t>난이도별로 하</a:t>
            </a:r>
            <a:r>
              <a:rPr lang="en-US" altLang="ko-KR" sz="3200" dirty="0"/>
              <a:t>(1</a:t>
            </a:r>
            <a:r>
              <a:rPr lang="ko-KR" altLang="en-US" sz="3200" dirty="0"/>
              <a:t>점</a:t>
            </a:r>
            <a:r>
              <a:rPr lang="en-US" altLang="ko-KR" sz="3200" dirty="0"/>
              <a:t>),</a:t>
            </a:r>
            <a:r>
              <a:rPr lang="ko-KR" altLang="en-US" sz="3200" dirty="0"/>
              <a:t> 중</a:t>
            </a:r>
            <a:r>
              <a:rPr lang="en-US" altLang="ko-KR" sz="3200" dirty="0"/>
              <a:t>(2</a:t>
            </a:r>
            <a:r>
              <a:rPr lang="ko-KR" altLang="en-US" sz="3200" dirty="0"/>
              <a:t>점</a:t>
            </a:r>
            <a:r>
              <a:rPr lang="en-US" altLang="ko-KR" sz="3200" dirty="0"/>
              <a:t>),</a:t>
            </a:r>
            <a:r>
              <a:rPr lang="ko-KR" altLang="en-US" sz="3200" dirty="0"/>
              <a:t> 상</a:t>
            </a:r>
            <a:r>
              <a:rPr lang="en-US" altLang="ko-KR" sz="3200" dirty="0"/>
              <a:t>(3</a:t>
            </a:r>
            <a:r>
              <a:rPr lang="ko-KR" altLang="en-US" sz="3200" dirty="0"/>
              <a:t>점</a:t>
            </a:r>
            <a:r>
              <a:rPr lang="en-US" altLang="ko-KR" sz="3200" dirty="0"/>
              <a:t>)</a:t>
            </a:r>
            <a:r>
              <a:rPr lang="ko-KR" altLang="en-US" sz="3200" dirty="0" err="1"/>
              <a:t>으로</a:t>
            </a:r>
            <a:r>
              <a:rPr lang="ko-KR" altLang="en-US" sz="3200" dirty="0"/>
              <a:t> 구성</a:t>
            </a:r>
            <a:endParaRPr lang="en-US" altLang="ko-KR" sz="3200" dirty="0"/>
          </a:p>
          <a:p>
            <a:pPr marL="571500" indent="-571500" hangingPunct="1">
              <a:buFontTx/>
              <a:buChar char="-"/>
            </a:pPr>
            <a:r>
              <a:rPr lang="ko-KR" altLang="en-US" sz="3200" dirty="0"/>
              <a:t>제한시간 </a:t>
            </a:r>
            <a:r>
              <a:rPr lang="en-US" altLang="ko-KR" sz="3200" dirty="0"/>
              <a:t>120</a:t>
            </a:r>
            <a:r>
              <a:rPr lang="ko-KR" altLang="en-US" sz="3200" dirty="0"/>
              <a:t>분</a:t>
            </a:r>
            <a:endParaRPr lang="en-US" altLang="ko-KR" sz="3200" dirty="0"/>
          </a:p>
          <a:p>
            <a:pPr marL="571500" indent="-571500" hangingPunct="1">
              <a:buFontTx/>
              <a:buChar char="-"/>
            </a:pPr>
            <a:r>
              <a:rPr lang="ko-KR" altLang="en-US" sz="3200" dirty="0"/>
              <a:t>팀 내 자유로운 토의 및 협업 가능</a:t>
            </a:r>
            <a:endParaRPr lang="en-US" altLang="ko-KR" sz="3200" dirty="0"/>
          </a:p>
          <a:p>
            <a:pPr marL="571500" indent="-571500" hangingPunct="1">
              <a:buFontTx/>
              <a:buChar char="-"/>
            </a:pPr>
            <a:endParaRPr lang="en-US" altLang="ko-KR" sz="3200" dirty="0"/>
          </a:p>
          <a:p>
            <a:pPr marL="571500" indent="-571500" hangingPunct="1">
              <a:buFontTx/>
              <a:buChar char="-"/>
            </a:pPr>
            <a:r>
              <a:rPr lang="ko-KR" altLang="en-US" sz="3200" dirty="0"/>
              <a:t>모든 정답은 </a:t>
            </a:r>
            <a:r>
              <a:rPr lang="ko-KR" altLang="en-US" sz="3200" dirty="0" err="1"/>
              <a:t>구글폼으로</a:t>
            </a:r>
            <a:r>
              <a:rPr lang="ko-KR" altLang="en-US" sz="3200" dirty="0"/>
              <a:t> 제출</a:t>
            </a:r>
            <a:r>
              <a:rPr lang="en-US" altLang="ko-KR" sz="3200" dirty="0"/>
              <a:t>:</a:t>
            </a:r>
            <a:r>
              <a:rPr lang="ko-KR" altLang="en-US" sz="3200" dirty="0"/>
              <a:t> </a:t>
            </a:r>
            <a:r>
              <a:rPr lang="en" altLang="ko-Kore-KR" sz="3200" u="sng" dirty="0">
                <a:solidFill>
                  <a:srgbClr val="1155CC"/>
                </a:solidFill>
                <a:latin typeface="Arial" panose="020B0604020202020204" pitchFamily="34" charset="0"/>
                <a:hlinkClick r:id="rId2"/>
              </a:rPr>
              <a:t>https://forms.gle/VhpNG8SwnboPw9Ri7</a:t>
            </a:r>
            <a:br>
              <a:rPr lang="en" altLang="ko-Kore-KR" sz="3200" u="sng" dirty="0">
                <a:solidFill>
                  <a:srgbClr val="1155CC"/>
                </a:solidFill>
                <a:latin typeface="Arial" panose="020B0604020202020204" pitchFamily="34" charset="0"/>
              </a:rPr>
            </a:br>
            <a:r>
              <a:rPr lang="en-US" altLang="ko-KR" sz="3200" dirty="0"/>
              <a:t>(</a:t>
            </a:r>
            <a:r>
              <a:rPr lang="ko-KR" altLang="en-US" sz="3200" dirty="0"/>
              <a:t>시각화 문제는 </a:t>
            </a:r>
            <a:r>
              <a:rPr lang="ko-KR" altLang="en-US" sz="3200" dirty="0" err="1"/>
              <a:t>스크린샷</a:t>
            </a:r>
            <a:r>
              <a:rPr lang="ko-KR" altLang="en-US" sz="3200" dirty="0"/>
              <a:t> 캡쳐 혹은 시각화 자료를 다운로드 받아 업로드</a:t>
            </a:r>
            <a:r>
              <a:rPr lang="en-US" altLang="ko-KR" sz="3200" dirty="0"/>
              <a:t>)</a:t>
            </a:r>
          </a:p>
          <a:p>
            <a:pPr marL="571500" indent="-571500" hangingPunct="1">
              <a:buFontTx/>
              <a:buChar char="-"/>
            </a:pPr>
            <a:r>
              <a:rPr lang="ko-KR" altLang="en-US" sz="3200" dirty="0" err="1"/>
              <a:t>동점자</a:t>
            </a:r>
            <a:r>
              <a:rPr lang="ko-KR" altLang="en-US" sz="3200" dirty="0"/>
              <a:t> 발생 시 제출 시간 순으로 선정</a:t>
            </a:r>
            <a:endParaRPr lang="en-US" altLang="ko-KR" sz="3200" dirty="0"/>
          </a:p>
          <a:p>
            <a:pPr marL="571500" indent="-571500" hangingPunct="1">
              <a:buFontTx/>
              <a:buChar char="-"/>
            </a:pPr>
            <a:r>
              <a:rPr lang="en-US" altLang="ko-KR" sz="3200" dirty="0"/>
              <a:t>[</a:t>
            </a:r>
            <a:r>
              <a:rPr lang="ko-KR" altLang="en-US" sz="3200" dirty="0" err="1"/>
              <a:t>인간지능</a:t>
            </a:r>
            <a:r>
              <a:rPr lang="ko-KR" altLang="en-US" sz="3200" dirty="0"/>
              <a:t> </a:t>
            </a:r>
            <a:r>
              <a:rPr lang="en-US" altLang="ko-KR" sz="3200" dirty="0"/>
              <a:t>vs </a:t>
            </a:r>
            <a:r>
              <a:rPr lang="ko-KR" altLang="en-US" sz="3200" dirty="0"/>
              <a:t>인공지능</a:t>
            </a:r>
            <a:r>
              <a:rPr lang="en-US" altLang="ko-KR" sz="3200" dirty="0"/>
              <a:t>]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가산점</a:t>
            </a:r>
            <a:r>
              <a:rPr lang="ko-KR" altLang="en-US" sz="3200" dirty="0"/>
              <a:t> </a:t>
            </a:r>
            <a:r>
              <a:rPr lang="en-US" altLang="ko-KR" sz="3200" dirty="0"/>
              <a:t>0.5</a:t>
            </a:r>
            <a:r>
              <a:rPr lang="ko-KR" altLang="en-US" sz="3200" dirty="0"/>
              <a:t>점 합산</a:t>
            </a:r>
            <a:endParaRPr lang="en-US" altLang="ko-KR" sz="3200"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8D6542FF-3387-4E41-AC9B-DFB8651674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0050" y="484188"/>
            <a:ext cx="11390630" cy="701675"/>
          </a:xfrm>
        </p:spPr>
        <p:txBody>
          <a:bodyPr/>
          <a:lstStyle/>
          <a:p>
            <a:r>
              <a:rPr kumimoji="1" lang="ko-KR" altLang="en-US" dirty="0"/>
              <a:t>도전</a:t>
            </a:r>
            <a:r>
              <a:rPr kumimoji="1" lang="en-US" altLang="ko-KR" dirty="0"/>
              <a:t>!</a:t>
            </a:r>
            <a:r>
              <a:rPr kumimoji="1" lang="ko-KR" altLang="en-US" dirty="0"/>
              <a:t> 코로나 데이터 분석 프로젝트 실습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9778643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56A1A8-4FF0-D248-B5C9-09469A20F8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E061C-13D7-584F-A7E1-44AC8EB077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0649" y="2036762"/>
            <a:ext cx="10313671" cy="701675"/>
          </a:xfrm>
        </p:spPr>
        <p:txBody>
          <a:bodyPr/>
          <a:lstStyle/>
          <a:p>
            <a:r>
              <a:rPr kumimoji="1" lang="ko-KR" altLang="en-US" dirty="0"/>
              <a:t>사용 데이터</a:t>
            </a:r>
            <a:endParaRPr kumimoji="1" lang="ko-Kore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2ED0DEE2-9287-3141-BC84-260D35C7CA7D}"/>
              </a:ext>
            </a:extLst>
          </p:cNvPr>
          <p:cNvSpPr txBox="1">
            <a:spLocks/>
          </p:cNvSpPr>
          <p:nvPr/>
        </p:nvSpPr>
        <p:spPr>
          <a:xfrm>
            <a:off x="889000" y="3094039"/>
            <a:ext cx="18724880" cy="70167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데이터셋</a:t>
            </a:r>
            <a:r>
              <a:rPr lang="ko-KR" altLang="en-US" dirty="0"/>
              <a:t> 사용</a:t>
            </a:r>
            <a:r>
              <a:rPr lang="en-US" altLang="ko-KR" dirty="0"/>
              <a:t>(data</a:t>
            </a:r>
            <a:r>
              <a:rPr lang="ko-KR" altLang="en-US" dirty="0"/>
              <a:t> 폴더 안에 위치</a:t>
            </a:r>
            <a:r>
              <a:rPr lang="en-US" altLang="ko-KR" dirty="0"/>
              <a:t>)</a:t>
            </a:r>
          </a:p>
          <a:p>
            <a:pPr hangingPunct="1"/>
            <a:endParaRPr lang="en-US" altLang="ko-Kore-KR" sz="2800" dirty="0"/>
          </a:p>
          <a:p>
            <a:pPr marL="457200" indent="-457200" hangingPunct="1">
              <a:buFontTx/>
              <a:buChar char="-"/>
            </a:pPr>
            <a:r>
              <a:rPr lang="en-US" altLang="ko-Kore-KR" sz="2800" dirty="0" err="1"/>
              <a:t>seoul_df.csv</a:t>
            </a:r>
            <a:r>
              <a:rPr lang="en-US" altLang="ko-Kore-KR" sz="2800" dirty="0"/>
              <a:t>: </a:t>
            </a:r>
            <a:r>
              <a:rPr lang="ko-KR" altLang="en-US" sz="2800" dirty="0"/>
              <a:t>서울 코로나 </a:t>
            </a:r>
            <a:r>
              <a:rPr lang="ko-KR" altLang="en-US" sz="2800" dirty="0" err="1"/>
              <a:t>확진자</a:t>
            </a:r>
            <a:endParaRPr lang="en-US" altLang="ko-KR" sz="2800" dirty="0"/>
          </a:p>
          <a:p>
            <a:pPr marL="457200" indent="-457200" hangingPunct="1">
              <a:buFontTx/>
              <a:buChar char="-"/>
            </a:pPr>
            <a:r>
              <a:rPr lang="en-US" altLang="ko-Kore-KR" sz="2800" dirty="0" err="1"/>
              <a:t>seoul_info.csv</a:t>
            </a:r>
            <a:r>
              <a:rPr lang="en-US" altLang="ko-Kore-KR" sz="2800" dirty="0"/>
              <a:t>: </a:t>
            </a:r>
            <a:r>
              <a:rPr lang="ko-KR" altLang="en-US" sz="2800" dirty="0"/>
              <a:t>서울 구별 정보</a:t>
            </a:r>
            <a:endParaRPr lang="en-US" altLang="ko-KR" sz="2800" dirty="0"/>
          </a:p>
          <a:p>
            <a:pPr marL="457200" indent="-457200" hangingPunct="1">
              <a:buFontTx/>
              <a:buChar char="-"/>
            </a:pPr>
            <a:r>
              <a:rPr lang="en-US" altLang="ko-Kore-KR" sz="2800" dirty="0"/>
              <a:t>world_corona_201104.csv: </a:t>
            </a:r>
            <a:r>
              <a:rPr lang="ko-KR" altLang="en-US" sz="2800" dirty="0"/>
              <a:t>전세계 코로나 </a:t>
            </a:r>
            <a:r>
              <a:rPr lang="ko-KR" altLang="en-US" sz="2800" dirty="0" err="1"/>
              <a:t>확진자</a:t>
            </a:r>
            <a:endParaRPr lang="en-US" altLang="ko-KR" sz="2800" dirty="0"/>
          </a:p>
          <a:p>
            <a:pPr hangingPunct="1"/>
            <a:endParaRPr lang="en-US" altLang="ko-Kore-KR" sz="2800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2DEC6AB7-DAB2-D245-9F44-71F9AF8FAA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0050" y="484188"/>
            <a:ext cx="11390630" cy="701675"/>
          </a:xfrm>
        </p:spPr>
        <p:txBody>
          <a:bodyPr/>
          <a:lstStyle/>
          <a:p>
            <a:r>
              <a:rPr kumimoji="1" lang="ko-KR" altLang="en-US" dirty="0"/>
              <a:t>도전</a:t>
            </a:r>
            <a:r>
              <a:rPr kumimoji="1" lang="en-US" altLang="ko-KR" dirty="0"/>
              <a:t>!</a:t>
            </a:r>
            <a:r>
              <a:rPr kumimoji="1" lang="ko-KR" altLang="en-US" dirty="0"/>
              <a:t> 코로나 데이터 분석 프로젝트 실습</a:t>
            </a:r>
            <a:endParaRPr kumimoji="1" lang="ko-Kore-KR" altLang="en-US" dirty="0"/>
          </a:p>
        </p:txBody>
      </p:sp>
      <p:pic>
        <p:nvPicPr>
          <p:cNvPr id="13" name="그림 12" descr="전자기기, 장치이(가) 표시된 사진&#10;&#10;자동 생성된 설명">
            <a:extLst>
              <a:ext uri="{FF2B5EF4-FFF2-40B4-BE49-F238E27FC236}">
                <a16:creationId xmlns:a16="http://schemas.microsoft.com/office/drawing/2014/main" id="{6E316C9A-BA79-D448-AEDC-796A7C017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103" y="6519208"/>
            <a:ext cx="9767794" cy="3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9297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56A1A8-4FF0-D248-B5C9-09469A20F8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E061C-13D7-584F-A7E1-44AC8EB077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0649" y="2036762"/>
            <a:ext cx="10313671" cy="701675"/>
          </a:xfrm>
        </p:spPr>
        <p:txBody>
          <a:bodyPr/>
          <a:lstStyle/>
          <a:p>
            <a:r>
              <a:rPr kumimoji="1" lang="ko-KR" altLang="en-US" dirty="0"/>
              <a:t>멘토 찬스</a:t>
            </a:r>
            <a:endParaRPr kumimoji="1" lang="ko-Kore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2ED0DEE2-9287-3141-BC84-260D35C7CA7D}"/>
              </a:ext>
            </a:extLst>
          </p:cNvPr>
          <p:cNvSpPr txBox="1">
            <a:spLocks/>
          </p:cNvSpPr>
          <p:nvPr/>
        </p:nvSpPr>
        <p:spPr>
          <a:xfrm>
            <a:off x="889000" y="3094039"/>
            <a:ext cx="18724880" cy="70167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ko-KR" altLang="en-US" dirty="0"/>
              <a:t>모르는 문제가 있다면 멘토 찬스를 사용</a:t>
            </a:r>
            <a:endParaRPr lang="en-US" altLang="ko-Kore-KR" sz="2800" i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6BA98BF0-C1A6-9A40-969E-FCD2EA24B8D7}"/>
              </a:ext>
            </a:extLst>
          </p:cNvPr>
          <p:cNvSpPr txBox="1">
            <a:spLocks/>
          </p:cNvSpPr>
          <p:nvPr/>
        </p:nvSpPr>
        <p:spPr>
          <a:xfrm>
            <a:off x="889000" y="4646610"/>
            <a:ext cx="18492694" cy="2184495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marL="571500" indent="-571500" hangingPunct="1">
              <a:buFontTx/>
              <a:buChar char="-"/>
            </a:pPr>
            <a:r>
              <a:rPr lang="ko-KR" altLang="en-US" sz="3200" dirty="0"/>
              <a:t>각 팀은 </a:t>
            </a:r>
            <a:r>
              <a:rPr lang="en-US" altLang="ko-KR" sz="3200" dirty="0">
                <a:solidFill>
                  <a:srgbClr val="FF0000"/>
                </a:solidFill>
              </a:rPr>
              <a:t>2</a:t>
            </a:r>
            <a:r>
              <a:rPr lang="ko-KR" altLang="en-US" sz="3200" dirty="0">
                <a:solidFill>
                  <a:srgbClr val="FF0000"/>
                </a:solidFill>
              </a:rPr>
              <a:t>회</a:t>
            </a:r>
            <a:r>
              <a:rPr lang="ko-KR" altLang="en-US" sz="3200" dirty="0"/>
              <a:t>에 한하여 멘토 찬스를 사용</a:t>
            </a:r>
            <a:endParaRPr lang="en-US" altLang="ko-KR" sz="3200" dirty="0"/>
          </a:p>
          <a:p>
            <a:pPr marL="571500" indent="-571500" hangingPunct="1">
              <a:buFontTx/>
              <a:buChar char="-"/>
            </a:pPr>
            <a:r>
              <a:rPr lang="ko-KR" altLang="en-US" sz="3200" dirty="0"/>
              <a:t>강사</a:t>
            </a:r>
            <a:r>
              <a:rPr lang="en-US" altLang="ko-KR" sz="3200" dirty="0"/>
              <a:t>/</a:t>
            </a:r>
            <a:r>
              <a:rPr lang="ko-KR" altLang="en-US" sz="3200" dirty="0"/>
              <a:t>멘토는 해당 문제에 대한 풀이 및 해설 진행</a:t>
            </a:r>
            <a:endParaRPr lang="en-US" altLang="ko-KR" sz="3200" dirty="0"/>
          </a:p>
          <a:p>
            <a:pPr marL="571500" indent="-571500" hangingPunct="1">
              <a:buFontTx/>
              <a:buChar char="-"/>
            </a:pPr>
            <a:r>
              <a:rPr lang="ko-KR" altLang="en-US" sz="3200" dirty="0"/>
              <a:t>한 번 멘토 찬스를 사용한 팀은 </a:t>
            </a:r>
            <a:r>
              <a:rPr lang="en-US" altLang="ko-KR" sz="3200" dirty="0">
                <a:solidFill>
                  <a:srgbClr val="FF0000"/>
                </a:solidFill>
              </a:rPr>
              <a:t>40</a:t>
            </a:r>
            <a:r>
              <a:rPr lang="ko-KR" altLang="en-US" sz="3200" dirty="0">
                <a:solidFill>
                  <a:srgbClr val="FF0000"/>
                </a:solidFill>
              </a:rPr>
              <a:t>분 이후에 남은 멘토 찬스 사용</a:t>
            </a:r>
            <a:r>
              <a:rPr lang="ko-KR" altLang="en-US" sz="3200" dirty="0"/>
              <a:t> 가능</a:t>
            </a:r>
            <a:br>
              <a:rPr lang="en-US" altLang="ko-KR" sz="3200" dirty="0"/>
            </a:br>
            <a:r>
              <a:rPr lang="en-US" altLang="ko-KR" sz="3200" dirty="0"/>
              <a:t>(</a:t>
            </a:r>
            <a:r>
              <a:rPr lang="ko-KR" altLang="en-US" sz="3200" dirty="0"/>
              <a:t>예시 </a:t>
            </a:r>
            <a:r>
              <a:rPr lang="en-US" altLang="ko-KR" sz="3200" dirty="0"/>
              <a:t>:</a:t>
            </a:r>
            <a:r>
              <a:rPr lang="ko-KR" altLang="en-US" sz="3200" dirty="0"/>
              <a:t> </a:t>
            </a:r>
            <a:r>
              <a:rPr lang="en-US" altLang="ko-KR" sz="3200" dirty="0"/>
              <a:t>3</a:t>
            </a:r>
            <a:r>
              <a:rPr lang="ko-KR" altLang="en-US" sz="3200" dirty="0"/>
              <a:t>시 </a:t>
            </a:r>
            <a:r>
              <a:rPr lang="en-US" altLang="ko-KR" sz="3200" dirty="0"/>
              <a:t>50</a:t>
            </a:r>
            <a:r>
              <a:rPr lang="ko-KR" altLang="en-US" sz="3200" dirty="0"/>
              <a:t>분에 찬스를 사용한 팀은 </a:t>
            </a:r>
            <a:r>
              <a:rPr lang="en-US" altLang="ko-KR" sz="3200" dirty="0"/>
              <a:t>40</a:t>
            </a:r>
            <a:r>
              <a:rPr lang="ko-KR" altLang="en-US" sz="3200" dirty="0"/>
              <a:t>분 이후인 </a:t>
            </a:r>
            <a:r>
              <a:rPr lang="en-US" altLang="ko-KR" sz="3200" dirty="0"/>
              <a:t>4</a:t>
            </a:r>
            <a:r>
              <a:rPr lang="ko-KR" altLang="en-US" sz="3200" dirty="0"/>
              <a:t>시 </a:t>
            </a:r>
            <a:r>
              <a:rPr lang="en-US" altLang="ko-KR" sz="3200" dirty="0"/>
              <a:t>30</a:t>
            </a:r>
            <a:r>
              <a:rPr lang="ko-KR" altLang="en-US" sz="3200" dirty="0"/>
              <a:t>분 이후에 남은 찬스 사용 가능</a:t>
            </a:r>
            <a:r>
              <a:rPr lang="en-US" altLang="ko-KR" sz="3200" dirty="0"/>
              <a:t>)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8D6542FF-3387-4E41-AC9B-DFB8651674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0050" y="484188"/>
            <a:ext cx="11390630" cy="701675"/>
          </a:xfrm>
        </p:spPr>
        <p:txBody>
          <a:bodyPr/>
          <a:lstStyle/>
          <a:p>
            <a:r>
              <a:rPr kumimoji="1" lang="ko-KR" altLang="en-US" dirty="0"/>
              <a:t>도전</a:t>
            </a:r>
            <a:r>
              <a:rPr kumimoji="1" lang="en-US" altLang="ko-KR" dirty="0"/>
              <a:t>!</a:t>
            </a:r>
            <a:r>
              <a:rPr kumimoji="1" lang="ko-KR" altLang="en-US" dirty="0"/>
              <a:t> 코로나 데이터 분석 프로젝트 실습</a:t>
            </a:r>
            <a:endParaRPr kumimoji="1" lang="ko-Kore-KR" altLang="en-US" dirty="0"/>
          </a:p>
        </p:txBody>
      </p:sp>
      <p:pic>
        <p:nvPicPr>
          <p:cNvPr id="4098" name="Picture 2" descr="How To Ask For Help (And Get It) – Pro Mom's Club">
            <a:extLst>
              <a:ext uri="{FF2B5EF4-FFF2-40B4-BE49-F238E27FC236}">
                <a16:creationId xmlns:a16="http://schemas.microsoft.com/office/drawing/2014/main" id="{828F7FDC-ED04-B241-AF15-7EAF1B126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519" y="7590012"/>
            <a:ext cx="3296962" cy="27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35018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FF029B94-D66C-C141-ABAC-9FFC9CA81919}"/>
              </a:ext>
            </a:extLst>
          </p:cNvPr>
          <p:cNvSpPr/>
          <p:nvPr/>
        </p:nvSpPr>
        <p:spPr>
          <a:xfrm>
            <a:off x="1377547" y="4930587"/>
            <a:ext cx="3525367" cy="5556607"/>
          </a:xfrm>
          <a:prstGeom prst="roundRect">
            <a:avLst>
              <a:gd name="adj" fmla="val 8849"/>
            </a:avLst>
          </a:prstGeom>
          <a:noFill/>
          <a:ln w="38100" cap="flat">
            <a:solidFill>
              <a:srgbClr val="23418A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CA6AD4A-71CE-A84F-8187-0FFA541E63B3}"/>
              </a:ext>
            </a:extLst>
          </p:cNvPr>
          <p:cNvSpPr/>
          <p:nvPr/>
        </p:nvSpPr>
        <p:spPr>
          <a:xfrm>
            <a:off x="5610643" y="4930588"/>
            <a:ext cx="3425782" cy="5556608"/>
          </a:xfrm>
          <a:prstGeom prst="roundRect">
            <a:avLst>
              <a:gd name="adj" fmla="val 8849"/>
            </a:avLst>
          </a:prstGeom>
          <a:noFill/>
          <a:ln w="38100" cap="flat">
            <a:solidFill>
              <a:srgbClr val="C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56A1A8-4FF0-D248-B5C9-09469A20F8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60E65-8EC5-D642-9B2F-713CB53F75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0050" y="484188"/>
            <a:ext cx="11390630" cy="701675"/>
          </a:xfrm>
        </p:spPr>
        <p:txBody>
          <a:bodyPr/>
          <a:lstStyle/>
          <a:p>
            <a:r>
              <a:rPr kumimoji="1" lang="ko-KR" altLang="en-US" dirty="0"/>
              <a:t>도전</a:t>
            </a:r>
            <a:r>
              <a:rPr kumimoji="1" lang="en-US" altLang="ko-KR" dirty="0"/>
              <a:t>!</a:t>
            </a:r>
            <a:r>
              <a:rPr kumimoji="1" lang="ko-KR" altLang="en-US" dirty="0"/>
              <a:t> 코로나 데이터 분석 프로젝트 실습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E061C-13D7-584F-A7E1-44AC8EB077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0649" y="2036762"/>
            <a:ext cx="10313671" cy="701675"/>
          </a:xfrm>
        </p:spPr>
        <p:txBody>
          <a:bodyPr/>
          <a:lstStyle/>
          <a:p>
            <a:r>
              <a:rPr kumimoji="1" lang="ko-KR" altLang="en-US" dirty="0"/>
              <a:t>실습 목적</a:t>
            </a:r>
            <a:endParaRPr kumimoji="1" lang="ko-Kore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2ED0DEE2-9287-3141-BC84-260D35C7CA7D}"/>
              </a:ext>
            </a:extLst>
          </p:cNvPr>
          <p:cNvSpPr txBox="1">
            <a:spLocks/>
          </p:cNvSpPr>
          <p:nvPr/>
        </p:nvSpPr>
        <p:spPr>
          <a:xfrm>
            <a:off x="889000" y="3094039"/>
            <a:ext cx="18724880" cy="131489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ko-KR" altLang="en-US" dirty="0"/>
              <a:t>실습 문제를 해결해보며 </a:t>
            </a:r>
            <a:r>
              <a:rPr lang="ko-KR" altLang="en-US" dirty="0">
                <a:solidFill>
                  <a:srgbClr val="C00000"/>
                </a:solidFill>
              </a:rPr>
              <a:t>실제 분석 환경에서 필요한 </a:t>
            </a:r>
            <a:r>
              <a:rPr lang="ko-KR" altLang="en-US" u="sng" dirty="0">
                <a:solidFill>
                  <a:srgbClr val="C00000"/>
                </a:solidFill>
              </a:rPr>
              <a:t>분석 </a:t>
            </a:r>
            <a:r>
              <a:rPr lang="en-US" altLang="ko-KR" u="sng" dirty="0">
                <a:solidFill>
                  <a:srgbClr val="C00000"/>
                </a:solidFill>
              </a:rPr>
              <a:t>soft skill</a:t>
            </a:r>
            <a:r>
              <a:rPr lang="ko-KR" altLang="en-US" dirty="0"/>
              <a:t> 획득</a:t>
            </a:r>
            <a:endParaRPr lang="en-US" altLang="ko-KR" dirty="0"/>
          </a:p>
          <a:p>
            <a:pPr hangingPunct="1"/>
            <a:r>
              <a:rPr lang="ko-KR" altLang="en-US" b="1" i="1" dirty="0"/>
              <a:t>   </a:t>
            </a:r>
            <a:r>
              <a:rPr lang="en-US" altLang="ko-KR" b="1" i="1" dirty="0"/>
              <a:t>-&gt;</a:t>
            </a:r>
            <a:r>
              <a:rPr lang="ko-KR" altLang="en-US" b="1" i="1" dirty="0"/>
              <a:t> 제시된 문제를 하나씩 해결해보며 실제 데이터 분석 환경에서 사용되는 쿼리 능력 획득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C7E2C3D8-67B3-004A-83A4-E268FAEF5450}"/>
              </a:ext>
            </a:extLst>
          </p:cNvPr>
          <p:cNvSpPr txBox="1">
            <a:spLocks/>
          </p:cNvSpPr>
          <p:nvPr/>
        </p:nvSpPr>
        <p:spPr>
          <a:xfrm>
            <a:off x="9744154" y="8447433"/>
            <a:ext cx="2934247" cy="373838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ko-KR" altLang="en-US" sz="1800" b="1" i="1" dirty="0">
                <a:solidFill>
                  <a:schemeClr val="tx2">
                    <a:lumMod val="25000"/>
                  </a:schemeClr>
                </a:solidFill>
              </a:rPr>
              <a:t>팀원 간 커뮤니케이션 능력</a:t>
            </a:r>
            <a:endParaRPr lang="en-US" altLang="ko-Kore-KR" sz="1800" b="1" i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5252954-A4E2-104E-BD7F-38B59BE6E429}"/>
              </a:ext>
            </a:extLst>
          </p:cNvPr>
          <p:cNvSpPr/>
          <p:nvPr/>
        </p:nvSpPr>
        <p:spPr>
          <a:xfrm>
            <a:off x="2058913" y="7053935"/>
            <a:ext cx="3190201" cy="3190201"/>
          </a:xfrm>
          <a:prstGeom prst="ellipse">
            <a:avLst/>
          </a:prstGeom>
          <a:solidFill>
            <a:schemeClr val="tx1"/>
          </a:solidFill>
          <a:ln w="38100" cap="flat">
            <a:solidFill>
              <a:schemeClr val="bg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ABACDC1-3D52-C54B-8BDA-79609B90AFB0}"/>
              </a:ext>
            </a:extLst>
          </p:cNvPr>
          <p:cNvSpPr/>
          <p:nvPr/>
        </p:nvSpPr>
        <p:spPr>
          <a:xfrm>
            <a:off x="3472340" y="5189893"/>
            <a:ext cx="3190201" cy="3190201"/>
          </a:xfrm>
          <a:prstGeom prst="ellipse">
            <a:avLst/>
          </a:prstGeom>
          <a:solidFill>
            <a:schemeClr val="tx1"/>
          </a:solidFill>
          <a:ln w="38100" cap="flat">
            <a:solidFill>
              <a:schemeClr val="bg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4F0BFA1-1517-164A-9B72-E025359BB648}"/>
              </a:ext>
            </a:extLst>
          </p:cNvPr>
          <p:cNvSpPr/>
          <p:nvPr/>
        </p:nvSpPr>
        <p:spPr>
          <a:xfrm>
            <a:off x="4829168" y="7053934"/>
            <a:ext cx="3190201" cy="3190201"/>
          </a:xfrm>
          <a:prstGeom prst="ellipse">
            <a:avLst/>
          </a:prstGeom>
          <a:solidFill>
            <a:schemeClr val="tx1"/>
          </a:solidFill>
          <a:ln w="38100" cap="flat">
            <a:solidFill>
              <a:schemeClr val="bg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80479013-CDAF-1F4C-BCBE-A35EE93409E6}"/>
              </a:ext>
            </a:extLst>
          </p:cNvPr>
          <p:cNvSpPr txBox="1">
            <a:spLocks/>
          </p:cNvSpPr>
          <p:nvPr/>
        </p:nvSpPr>
        <p:spPr>
          <a:xfrm>
            <a:off x="4041664" y="6381034"/>
            <a:ext cx="2051551" cy="70167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ctr" hangingPunct="1"/>
            <a:r>
              <a:rPr lang="ko-KR" altLang="en-US" dirty="0"/>
              <a:t>분석 능력</a:t>
            </a:r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45FD4D83-2480-DA47-95C2-42CEC578F7DE}"/>
              </a:ext>
            </a:extLst>
          </p:cNvPr>
          <p:cNvSpPr txBox="1">
            <a:spLocks/>
          </p:cNvSpPr>
          <p:nvPr/>
        </p:nvSpPr>
        <p:spPr>
          <a:xfrm>
            <a:off x="4850922" y="7974331"/>
            <a:ext cx="3190201" cy="1513203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ctr" hangingPunct="1"/>
            <a:r>
              <a:rPr lang="ko-KR" altLang="en-US" sz="2800" dirty="0"/>
              <a:t>비즈니스</a:t>
            </a:r>
            <a:endParaRPr lang="en-US" altLang="ko-KR" sz="2800" dirty="0"/>
          </a:p>
          <a:p>
            <a:pPr algn="ctr" hangingPunct="1"/>
            <a:r>
              <a:rPr lang="ko-KR" altLang="en-US" sz="2800" dirty="0"/>
              <a:t>커뮤니케이션</a:t>
            </a:r>
            <a:endParaRPr lang="en-US" altLang="ko-KR" sz="2800" dirty="0"/>
          </a:p>
          <a:p>
            <a:pPr algn="ctr" hangingPunct="1"/>
            <a:r>
              <a:rPr lang="en-US" altLang="ko-KR" sz="2800" dirty="0"/>
              <a:t>(</a:t>
            </a:r>
            <a:r>
              <a:rPr lang="ko-KR" altLang="en-US" sz="2800" dirty="0"/>
              <a:t>컨설팅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2477D565-B254-674D-A13C-597B6C6B52D4}"/>
              </a:ext>
            </a:extLst>
          </p:cNvPr>
          <p:cNvSpPr txBox="1">
            <a:spLocks/>
          </p:cNvSpPr>
          <p:nvPr/>
        </p:nvSpPr>
        <p:spPr>
          <a:xfrm>
            <a:off x="1898994" y="8169234"/>
            <a:ext cx="3190201" cy="988378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ctr" hangingPunct="1"/>
            <a:r>
              <a:rPr lang="en-US" altLang="ko-KR" sz="2800" dirty="0"/>
              <a:t>IT</a:t>
            </a:r>
            <a:r>
              <a:rPr lang="ko-KR" altLang="en-US" sz="2800" dirty="0"/>
              <a:t> 능력</a:t>
            </a:r>
            <a:endParaRPr lang="en-US" altLang="ko-KR" sz="2800" dirty="0"/>
          </a:p>
          <a:p>
            <a:pPr algn="ctr" hangingPunct="1"/>
            <a:r>
              <a:rPr lang="en-US" altLang="ko-KR" sz="2800" dirty="0"/>
              <a:t>(</a:t>
            </a:r>
            <a:r>
              <a:rPr lang="ko-KR" altLang="en-US" sz="2800" dirty="0"/>
              <a:t>코딩</a:t>
            </a:r>
            <a:r>
              <a:rPr lang="en-US" altLang="ko-KR" sz="2800" dirty="0"/>
              <a:t>,</a:t>
            </a:r>
            <a:r>
              <a:rPr lang="ko-KR" altLang="en-US" sz="2800" dirty="0"/>
              <a:t> 개발 지식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4202B45E-419D-E947-91B4-AB28F7B8E6BE}"/>
              </a:ext>
            </a:extLst>
          </p:cNvPr>
          <p:cNvSpPr txBox="1">
            <a:spLocks/>
          </p:cNvSpPr>
          <p:nvPr/>
        </p:nvSpPr>
        <p:spPr>
          <a:xfrm>
            <a:off x="6736421" y="5165536"/>
            <a:ext cx="2300004" cy="7016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en-US" altLang="ko-KR" i="1" dirty="0">
                <a:solidFill>
                  <a:srgbClr val="C00000"/>
                </a:solidFill>
              </a:rPr>
              <a:t>Soft Skill</a:t>
            </a:r>
            <a:endParaRPr lang="ko-KR" altLang="en-US" i="1" dirty="0">
              <a:solidFill>
                <a:srgbClr val="C00000"/>
              </a:solidFill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5A244965-A03A-5A48-B5B4-6E92422E9A0B}"/>
              </a:ext>
            </a:extLst>
          </p:cNvPr>
          <p:cNvSpPr txBox="1">
            <a:spLocks/>
          </p:cNvSpPr>
          <p:nvPr/>
        </p:nvSpPr>
        <p:spPr>
          <a:xfrm>
            <a:off x="1551352" y="5189893"/>
            <a:ext cx="2300004" cy="7016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en-US" altLang="ko-KR" i="1" dirty="0">
                <a:solidFill>
                  <a:srgbClr val="23418A"/>
                </a:solidFill>
              </a:rPr>
              <a:t>Hard Skill</a:t>
            </a:r>
            <a:endParaRPr lang="ko-KR" altLang="en-US" i="1" dirty="0">
              <a:solidFill>
                <a:srgbClr val="23418A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2AF6E08-2B11-0741-91A5-8E81AFBFE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154" y="4883454"/>
            <a:ext cx="5756227" cy="34966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79433E-ADCA-1D46-9B65-F62831A07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3"/>
          <a:stretch/>
        </p:blipFill>
        <p:spPr>
          <a:xfrm>
            <a:off x="12817752" y="7246841"/>
            <a:ext cx="6948827" cy="3514931"/>
          </a:xfrm>
          <a:prstGeom prst="rect">
            <a:avLst/>
          </a:prstGeom>
        </p:spPr>
      </p:pic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4C35A0E8-9C6B-1A47-8343-9B2F8C66A182}"/>
              </a:ext>
            </a:extLst>
          </p:cNvPr>
          <p:cNvSpPr txBox="1">
            <a:spLocks/>
          </p:cNvSpPr>
          <p:nvPr/>
        </p:nvSpPr>
        <p:spPr>
          <a:xfrm>
            <a:off x="13060680" y="10734517"/>
            <a:ext cx="5209391" cy="381718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HanSans-Regular" panose="020B0500000000000000" pitchFamily="34" charset="-128"/>
                <a:ea typeface="SpoqaHanSans-Regular" panose="020B0500000000000000" pitchFamily="34" charset="-128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ko-KR" altLang="en-US" sz="1800" b="1" i="1" dirty="0">
                <a:solidFill>
                  <a:schemeClr val="tx2">
                    <a:lumMod val="25000"/>
                  </a:schemeClr>
                </a:solidFill>
              </a:rPr>
              <a:t>새로운 문제 상황에 대한 검색 능력</a:t>
            </a:r>
            <a:endParaRPr lang="en-US" altLang="ko-Kore-KR" sz="1800" b="1" i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1774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CC4D90-1403-A545-8550-6B7C71F6FD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5D3083-2541-754D-9839-C1110FFF6E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E48388D-27A3-A843-98D2-E637C2E6E9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DE880D-462B-134F-A878-FA414D097A22}"/>
              </a:ext>
            </a:extLst>
          </p:cNvPr>
          <p:cNvSpPr/>
          <p:nvPr/>
        </p:nvSpPr>
        <p:spPr>
          <a:xfrm>
            <a:off x="0" y="0"/>
            <a:ext cx="20320000" cy="11430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889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9B7CA-5509-8B4F-A35A-78D0127F74F5}"/>
              </a:ext>
            </a:extLst>
          </p:cNvPr>
          <p:cNvSpPr txBox="1"/>
          <p:nvPr/>
        </p:nvSpPr>
        <p:spPr>
          <a:xfrm>
            <a:off x="6439647" y="4300671"/>
            <a:ext cx="7440706" cy="2828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ore-KR" altLang="en-US" sz="8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실습</a:t>
            </a:r>
            <a:r>
              <a:rPr kumimoji="0" lang="ko-KR" altLang="en-US" sz="8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 시작</a:t>
            </a:r>
            <a:endParaRPr kumimoji="0" lang="en-US" altLang="ko-KR" sz="8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8800" b="1" dirty="0"/>
              <a:t>(15:30~17:30)</a:t>
            </a:r>
            <a:endParaRPr kumimoji="0" lang="ko-Kore-KR" altLang="en-US" sz="8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86796870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889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9531" tIns="59531" rIns="59531" bIns="59531" numCol="1" spcCol="38100" rtlCol="0" anchor="ctr">
        <a:spAutoFit/>
      </a:bodyPr>
      <a:lstStyle>
        <a:defPPr marL="0" marR="0" indent="0" algn="ctr" defTabSz="68460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9531" tIns="59531" rIns="59531" bIns="59531" numCol="1" spcCol="38100" rtlCol="0" anchor="ctr">
        <a:spAutoFit/>
      </a:bodyPr>
      <a:lstStyle>
        <a:defPPr marL="0" marR="0" indent="0" algn="ctr" defTabSz="68460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889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9531" tIns="59531" rIns="59531" bIns="59531" numCol="1" spcCol="38100" rtlCol="0" anchor="ctr">
        <a:spAutoFit/>
      </a:bodyPr>
      <a:lstStyle>
        <a:defPPr marL="0" marR="0" indent="0" algn="ctr" defTabSz="68460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9531" tIns="59531" rIns="59531" bIns="59531" numCol="1" spcCol="38100" rtlCol="0" anchor="ctr">
        <a:spAutoFit/>
      </a:bodyPr>
      <a:lstStyle>
        <a:defPPr marL="0" marR="0" indent="0" algn="ctr" defTabSz="68460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394</Words>
  <Application>Microsoft Macintosh PowerPoint</Application>
  <PresentationFormat>사용자 지정</PresentationFormat>
  <Paragraphs>58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Apple SD 산돌고딕 Neo 옅은체</vt:lpstr>
      <vt:lpstr>SpoqaHanSans-Bold</vt:lpstr>
      <vt:lpstr>SpoqaHanSans-Light</vt:lpstr>
      <vt:lpstr>SpoqaHanSans-Regular</vt:lpstr>
      <vt:lpstr>Arial</vt:lpstr>
      <vt:lpstr>Helvetica Neue</vt:lpstr>
      <vt:lpstr>Helvetica Neue Medium</vt:lpstr>
      <vt:lpstr>Gradient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박준성</cp:lastModifiedBy>
  <cp:revision>66</cp:revision>
  <dcterms:modified xsi:type="dcterms:W3CDTF">2020-11-17T09:35:39Z</dcterms:modified>
</cp:coreProperties>
</file>